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2.xml" ContentType="application/vnd.openxmlformats-officedocument.theme+xml"/>
  <Override PartName="/ppt/slideLayouts/slideLayout45.xml" ContentType="application/vnd.openxmlformats-officedocument.presentationml.slideLayout+xml"/>
  <Override PartName="/ppt/theme/theme3.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4.xml" ContentType="application/vnd.openxmlformats-officedocument.theme+xml"/>
  <Override PartName="/ppt/slideLayouts/slideLayout56.xml" ContentType="application/vnd.openxmlformats-officedocument.presentationml.slideLayout+xml"/>
  <Override PartName="/ppt/theme/theme5.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97388" r:id="rId1"/>
    <p:sldMasterId id="2147497455" r:id="rId2"/>
    <p:sldMasterId id="2147497517" r:id="rId3"/>
    <p:sldMasterId id="2147497524" r:id="rId4"/>
    <p:sldMasterId id="2147497535" r:id="rId5"/>
    <p:sldMasterId id="2147497537" r:id="rId6"/>
  </p:sldMasterIdLst>
  <p:notesMasterIdLst>
    <p:notesMasterId r:id="rId18"/>
  </p:notesMasterIdLst>
  <p:handoutMasterIdLst>
    <p:handoutMasterId r:id="rId19"/>
  </p:handoutMasterIdLst>
  <p:sldIdLst>
    <p:sldId id="2147470448" r:id="rId7"/>
    <p:sldId id="2147470481" r:id="rId8"/>
    <p:sldId id="2147470419" r:id="rId9"/>
    <p:sldId id="2147470482" r:id="rId10"/>
    <p:sldId id="2147470457" r:id="rId11"/>
    <p:sldId id="2147470460" r:id="rId12"/>
    <p:sldId id="2147470489" r:id="rId13"/>
    <p:sldId id="2147470493" r:id="rId14"/>
    <p:sldId id="2147470478" r:id="rId15"/>
    <p:sldId id="2147470479" r:id="rId16"/>
    <p:sldId id="2147470504" r:id="rId17"/>
  </p:sldIdLst>
  <p:sldSz cx="12192000" cy="6858000"/>
  <p:notesSz cx="6858000" cy="103822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4" orient="horz" pos="1008" userDrawn="1">
          <p15:clr>
            <a:srgbClr val="9FCC3B"/>
          </p15:clr>
        </p15:guide>
        <p15:guide id="8" pos="384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1" name="Author" initials="A" lastIdx="18" clrIdx="1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33"/>
    <a:srgbClr val="5046AA"/>
    <a:srgbClr val="34258E"/>
    <a:srgbClr val="3E1D95"/>
    <a:srgbClr val="FFFFFF"/>
    <a:srgbClr val="9EA3F6"/>
    <a:srgbClr val="3D1C96"/>
    <a:srgbClr val="FF9999"/>
    <a:srgbClr val="CCFFCC"/>
    <a:srgbClr val="35258F"/>
  </p:clrMru>
  <p:extLst>
    <p:ext uri="{E76CE94A-603C-4142-B9EB-6D1370010A27}">
      <p14:discardImageEditData xmlns:p14="http://schemas.microsoft.com/office/powerpoint/2010/main" val="1"/>
    </p:ext>
    <p:ext uri="{D31A062A-798A-4329-ABDD-BBA856620510}">
      <p14:defaultImageDpi xmlns:p14="http://schemas.microsoft.com/office/powerpoint/2010/main" val="33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6019" autoAdjust="0"/>
    <p:restoredTop sz="78175" autoAdjust="0"/>
  </p:normalViewPr>
  <p:slideViewPr>
    <p:cSldViewPr snapToGrid="0">
      <p:cViewPr varScale="1">
        <p:scale>
          <a:sx n="61" d="100"/>
          <a:sy n="61" d="100"/>
        </p:scale>
        <p:origin x="941" y="34"/>
      </p:cViewPr>
      <p:guideLst>
        <p:guide orient="horz" pos="1008"/>
        <p:guide pos="3840"/>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notesMaster" Target="notesMasters/notesMaster1.xml"/><Relationship Id="rId3" Type="http://schemas.openxmlformats.org/officeDocument/2006/relationships/slideMaster" Target="slideMasters/slideMaster3.xml"/><Relationship Id="rId21" Type="http://schemas.openxmlformats.org/officeDocument/2006/relationships/presProps" Target="presProp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microsoft.com/office/2018/10/relationships/authors" Target="authors.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theme" Target="theme/theme1.xml"/><Relationship Id="rId10" Type="http://schemas.openxmlformats.org/officeDocument/2006/relationships/slide" Target="slides/slide4.xml"/><Relationship Id="rId19" Type="http://schemas.openxmlformats.org/officeDocument/2006/relationships/handoutMaster" Target="handoutMasters/handoutMaster1.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37CB182-6308-4DEE-8D83-8F24B296C2F3}"/>
              </a:ext>
            </a:extLst>
          </p:cNvPr>
          <p:cNvSpPr>
            <a:spLocks noGrp="1"/>
          </p:cNvSpPr>
          <p:nvPr>
            <p:ph type="hdr" sz="quarter"/>
          </p:nvPr>
        </p:nvSpPr>
        <p:spPr>
          <a:xfrm>
            <a:off x="0" y="0"/>
            <a:ext cx="2971800" cy="523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F590C1AC-8233-42BA-8D8F-224CEFA8BF7B}"/>
              </a:ext>
            </a:extLst>
          </p:cNvPr>
          <p:cNvSpPr>
            <a:spLocks noGrp="1"/>
          </p:cNvSpPr>
          <p:nvPr>
            <p:ph type="dt" sz="quarter" idx="1"/>
          </p:nvPr>
        </p:nvSpPr>
        <p:spPr>
          <a:xfrm>
            <a:off x="3884613" y="0"/>
            <a:ext cx="2971800" cy="52388"/>
          </a:xfrm>
          <a:prstGeom prst="rect">
            <a:avLst/>
          </a:prstGeom>
        </p:spPr>
        <p:txBody>
          <a:bodyPr vert="horz" lIns="91440" tIns="45720" rIns="91440" bIns="45720" rtlCol="0"/>
          <a:lstStyle>
            <a:lvl1pPr algn="r">
              <a:defRPr sz="1200"/>
            </a:lvl1pPr>
          </a:lstStyle>
          <a:p>
            <a:fld id="{1BF5DEDF-760C-4416-B991-8EF0D05814FB}" type="datetimeFigureOut">
              <a:rPr lang="en-US" smtClean="0"/>
              <a:t>3/3/2022</a:t>
            </a:fld>
            <a:endParaRPr lang="en-US"/>
          </a:p>
        </p:txBody>
      </p:sp>
      <p:sp>
        <p:nvSpPr>
          <p:cNvPr id="4" name="Footer Placeholder 3">
            <a:extLst>
              <a:ext uri="{FF2B5EF4-FFF2-40B4-BE49-F238E27FC236}">
                <a16:creationId xmlns:a16="http://schemas.microsoft.com/office/drawing/2014/main" id="{5A66557E-68AA-4800-8E69-65AA07E5DB6E}"/>
              </a:ext>
            </a:extLst>
          </p:cNvPr>
          <p:cNvSpPr>
            <a:spLocks noGrp="1"/>
          </p:cNvSpPr>
          <p:nvPr>
            <p:ph type="ftr" sz="quarter" idx="2"/>
          </p:nvPr>
        </p:nvSpPr>
        <p:spPr>
          <a:xfrm>
            <a:off x="0" y="985838"/>
            <a:ext cx="2971800" cy="523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EB7B3BF-A7BF-4CC2-9ED8-577EBFB20BE9}"/>
              </a:ext>
            </a:extLst>
          </p:cNvPr>
          <p:cNvSpPr>
            <a:spLocks noGrp="1"/>
          </p:cNvSpPr>
          <p:nvPr>
            <p:ph type="sldNum" sz="quarter" idx="3"/>
          </p:nvPr>
        </p:nvSpPr>
        <p:spPr>
          <a:xfrm>
            <a:off x="3884613" y="985838"/>
            <a:ext cx="2971800" cy="52387"/>
          </a:xfrm>
          <a:prstGeom prst="rect">
            <a:avLst/>
          </a:prstGeom>
        </p:spPr>
        <p:txBody>
          <a:bodyPr vert="horz" lIns="91440" tIns="45720" rIns="91440" bIns="45720" rtlCol="0" anchor="b"/>
          <a:lstStyle>
            <a:lvl1pPr algn="r">
              <a:defRPr sz="1200"/>
            </a:lvl1pPr>
          </a:lstStyle>
          <a:p>
            <a:fld id="{11435CB8-DC8E-4564-BF5A-1CEDEB88E623}" type="slidenum">
              <a:rPr lang="en-US" smtClean="0"/>
              <a:t>‹#›</a:t>
            </a:fld>
            <a:endParaRPr lang="en-US"/>
          </a:p>
        </p:txBody>
      </p:sp>
    </p:spTree>
    <p:extLst>
      <p:ext uri="{BB962C8B-B14F-4D97-AF65-F5344CB8AC3E}">
        <p14:creationId xmlns:p14="http://schemas.microsoft.com/office/powerpoint/2010/main" val="219230043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8AB85A1-9F4A-4955-99EE-A6403B570089}" type="datetimeFigureOut">
              <a:rPr lang="en-US" smtClean="0"/>
              <a:t>3/3/2022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37F3CD4-DD8A-40CC-B614-19C92594B347}" type="slidenum">
              <a:rPr lang="en-US" smtClean="0"/>
              <a:t>‹#›</a:t>
            </a:fld>
            <a:endParaRPr lang="en-US"/>
          </a:p>
        </p:txBody>
      </p:sp>
    </p:spTree>
    <p:extLst>
      <p:ext uri="{BB962C8B-B14F-4D97-AF65-F5344CB8AC3E}">
        <p14:creationId xmlns:p14="http://schemas.microsoft.com/office/powerpoint/2010/main" val="19858887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37F3CD4-DD8A-40CC-B614-19C92594B347}" type="slidenum">
              <a:rPr lang="en-US" smtClean="0"/>
              <a:t>1</a:t>
            </a:fld>
            <a:endParaRPr lang="en-US"/>
          </a:p>
        </p:txBody>
      </p:sp>
    </p:spTree>
    <p:extLst>
      <p:ext uri="{BB962C8B-B14F-4D97-AF65-F5344CB8AC3E}">
        <p14:creationId xmlns:p14="http://schemas.microsoft.com/office/powerpoint/2010/main" val="40949665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9A6DF9-F1C2-49DE-B270-D02EBDE5DE8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06781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37F3CD4-DD8A-40CC-B614-19C92594B347}" type="slidenum">
              <a:rPr lang="en-US" smtClean="0"/>
              <a:t>11</a:t>
            </a:fld>
            <a:endParaRPr lang="en-US"/>
          </a:p>
        </p:txBody>
      </p:sp>
    </p:spTree>
    <p:extLst>
      <p:ext uri="{BB962C8B-B14F-4D97-AF65-F5344CB8AC3E}">
        <p14:creationId xmlns:p14="http://schemas.microsoft.com/office/powerpoint/2010/main" val="8542605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37F3CD4-DD8A-40CC-B614-19C92594B347}" type="slidenum">
              <a:rPr lang="en-US" smtClean="0"/>
              <a:t>2</a:t>
            </a:fld>
            <a:endParaRPr lang="en-US"/>
          </a:p>
        </p:txBody>
      </p:sp>
    </p:spTree>
    <p:extLst>
      <p:ext uri="{BB962C8B-B14F-4D97-AF65-F5344CB8AC3E}">
        <p14:creationId xmlns:p14="http://schemas.microsoft.com/office/powerpoint/2010/main" val="41366253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3/3/2022 10:48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46124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37F3CD4-DD8A-40CC-B614-19C92594B347}" type="slidenum">
              <a:rPr lang="en-US" smtClean="0"/>
              <a:t>4</a:t>
            </a:fld>
            <a:endParaRPr lang="en-US"/>
          </a:p>
        </p:txBody>
      </p:sp>
    </p:spTree>
    <p:extLst>
      <p:ext uri="{BB962C8B-B14F-4D97-AF65-F5344CB8AC3E}">
        <p14:creationId xmlns:p14="http://schemas.microsoft.com/office/powerpoint/2010/main" val="4507804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Tx/>
              <a:buChar char="-"/>
            </a:pPr>
            <a:endParaRPr lang="en-US"/>
          </a:p>
        </p:txBody>
      </p:sp>
      <p:sp>
        <p:nvSpPr>
          <p:cNvPr id="4" name="Slide Number Placeholder 3"/>
          <p:cNvSpPr>
            <a:spLocks noGrp="1"/>
          </p:cNvSpPr>
          <p:nvPr>
            <p:ph type="sldNum" sz="quarter" idx="5"/>
          </p:nvPr>
        </p:nvSpPr>
        <p:spPr/>
        <p:txBody>
          <a:bodyPr/>
          <a:lstStyle/>
          <a:p>
            <a:fld id="{A37F3CD4-DD8A-40CC-B614-19C92594B347}" type="slidenum">
              <a:rPr lang="en-US" smtClean="0"/>
              <a:t>5</a:t>
            </a:fld>
            <a:endParaRPr lang="en-US"/>
          </a:p>
        </p:txBody>
      </p:sp>
    </p:spTree>
    <p:extLst>
      <p:ext uri="{BB962C8B-B14F-4D97-AF65-F5344CB8AC3E}">
        <p14:creationId xmlns:p14="http://schemas.microsoft.com/office/powerpoint/2010/main" val="3398925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37F3CD4-DD8A-40CC-B614-19C92594B347}" type="slidenum">
              <a:rPr lang="en-US" smtClean="0"/>
              <a:t>6</a:t>
            </a:fld>
            <a:endParaRPr lang="en-US"/>
          </a:p>
        </p:txBody>
      </p:sp>
    </p:spTree>
    <p:extLst>
      <p:ext uri="{BB962C8B-B14F-4D97-AF65-F5344CB8AC3E}">
        <p14:creationId xmlns:p14="http://schemas.microsoft.com/office/powerpoint/2010/main" val="18238928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37F3CD4-DD8A-40CC-B614-19C92594B347}" type="slidenum">
              <a:rPr lang="en-US" smtClean="0"/>
              <a:t>7</a:t>
            </a:fld>
            <a:endParaRPr lang="en-US"/>
          </a:p>
        </p:txBody>
      </p:sp>
    </p:spTree>
    <p:extLst>
      <p:ext uri="{BB962C8B-B14F-4D97-AF65-F5344CB8AC3E}">
        <p14:creationId xmlns:p14="http://schemas.microsoft.com/office/powerpoint/2010/main" val="16692528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endParaRPr lang="en-US" dirty="0"/>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69E275E-07E3-4045-8B4A-11819C54480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90577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9A6DF9-F1C2-49DE-B270-D02EBDE5DE8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6985016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6.png"/><Relationship Id="rId1" Type="http://schemas.openxmlformats.org/officeDocument/2006/relationships/slideMaster" Target="../slideMasters/slideMaster4.xml"/><Relationship Id="rId4" Type="http://schemas.openxmlformats.org/officeDocument/2006/relationships/image" Target="../media/image15.sv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4.xml"/><Relationship Id="rId4" Type="http://schemas.openxmlformats.org/officeDocument/2006/relationships/image" Target="../media/image19.sv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0.png"/><Relationship Id="rId1" Type="http://schemas.openxmlformats.org/officeDocument/2006/relationships/slideMaster" Target="../slideMasters/slideMaster4.xml"/><Relationship Id="rId4" Type="http://schemas.openxmlformats.org/officeDocument/2006/relationships/image" Target="../media/image15.svg"/></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graphic">
    <p:bg>
      <p:bgPr>
        <a:solidFill>
          <a:schemeClr val="accent2"/>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8D9A625-7B33-9448-97A1-99DEE908F45E}"/>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9" name="Text Placeholder 4">
            <a:extLst>
              <a:ext uri="{FF2B5EF4-FFF2-40B4-BE49-F238E27FC236}">
                <a16:creationId xmlns:a16="http://schemas.microsoft.com/office/drawing/2014/main" id="{423DD525-2F3B-4A4E-B202-FF58FCA13450}"/>
              </a:ext>
            </a:extLst>
          </p:cNvPr>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10" name="Picture 9" descr="Icon&#10;&#10;Description automatically generated">
            <a:extLst>
              <a:ext uri="{FF2B5EF4-FFF2-40B4-BE49-F238E27FC236}">
                <a16:creationId xmlns:a16="http://schemas.microsoft.com/office/drawing/2014/main" id="{5167EF5E-7F39-2F47-90FE-B82793CD739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4241911" y="0"/>
            <a:ext cx="7962899" cy="6858001"/>
          </a:xfrm>
          <a:prstGeom prst="rect">
            <a:avLst/>
          </a:prstGeom>
        </p:spPr>
      </p:pic>
      <p:pic>
        <p:nvPicPr>
          <p:cNvPr id="12" name="Picture 11" descr="Microsoft Teams Logo">
            <a:extLst>
              <a:ext uri="{FF2B5EF4-FFF2-40B4-BE49-F238E27FC236}">
                <a16:creationId xmlns:a16="http://schemas.microsoft.com/office/drawing/2014/main" id="{777E5B59-6876-A74A-8666-AA8EA0DD134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98039" y="305421"/>
            <a:ext cx="2659872" cy="866473"/>
          </a:xfrm>
          <a:prstGeom prst="rect">
            <a:avLst/>
          </a:prstGeom>
        </p:spPr>
      </p:pic>
    </p:spTree>
    <p:extLst>
      <p:ext uri="{BB962C8B-B14F-4D97-AF65-F5344CB8AC3E}">
        <p14:creationId xmlns:p14="http://schemas.microsoft.com/office/powerpoint/2010/main" val="18772522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p14:dur="10">
        <p:fade/>
      </p:transition>
    </mc:Choice>
    <mc:Fallback>
      <p:transition>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Quote slide 2">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271B509-7ED5-6A44-A21F-2ED4CE9996C7}"/>
              </a:ext>
            </a:extLst>
          </p:cNvPr>
          <p:cNvSpPr>
            <a:spLocks noGrp="1"/>
          </p:cNvSpPr>
          <p:nvPr>
            <p:ph type="title" hasCustomPrompt="1"/>
          </p:nvPr>
        </p:nvSpPr>
        <p:spPr>
          <a:xfrm>
            <a:off x="3582416" y="585788"/>
            <a:ext cx="8025384"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2"/>
                </a:solidFill>
                <a:effectLst/>
                <a:latin typeface="+mj-lt"/>
                <a:ea typeface="+mn-ea"/>
                <a:cs typeface="Segoe UI" pitchFamily="34" charset="0"/>
              </a:defRPr>
            </a:lvl1pPr>
          </a:lstStyle>
          <a:p>
            <a:r>
              <a:rPr lang="en-US"/>
              <a:t>Quote text</a:t>
            </a:r>
          </a:p>
        </p:txBody>
      </p:sp>
      <p:sp>
        <p:nvSpPr>
          <p:cNvPr id="4" name="Text Placeholder 4">
            <a:extLst>
              <a:ext uri="{FF2B5EF4-FFF2-40B4-BE49-F238E27FC236}">
                <a16:creationId xmlns:a16="http://schemas.microsoft.com/office/drawing/2014/main" id="{8239844E-B1F9-4340-B431-2107F3D0EBC9}"/>
              </a:ext>
            </a:extLst>
          </p:cNvPr>
          <p:cNvSpPr>
            <a:spLocks noGrp="1"/>
          </p:cNvSpPr>
          <p:nvPr>
            <p:ph type="body" sz="quarter" idx="12" hasCustomPrompt="1"/>
          </p:nvPr>
        </p:nvSpPr>
        <p:spPr>
          <a:xfrm>
            <a:off x="3582416" y="3977319"/>
            <a:ext cx="8025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accent2"/>
                </a:solidFill>
                <a:latin typeface="+mn-lt"/>
              </a:defRPr>
            </a:lvl1pPr>
          </a:lstStyle>
          <a:p>
            <a:pPr lvl="0"/>
            <a:r>
              <a:rPr lang="en-US"/>
              <a:t>Name</a:t>
            </a:r>
          </a:p>
        </p:txBody>
      </p:sp>
      <p:sp>
        <p:nvSpPr>
          <p:cNvPr id="5" name="Text Placeholder 4">
            <a:extLst>
              <a:ext uri="{FF2B5EF4-FFF2-40B4-BE49-F238E27FC236}">
                <a16:creationId xmlns:a16="http://schemas.microsoft.com/office/drawing/2014/main" id="{EA931C13-91CA-1E4E-BA2A-D76092953AC5}"/>
              </a:ext>
            </a:extLst>
          </p:cNvPr>
          <p:cNvSpPr>
            <a:spLocks noGrp="1"/>
          </p:cNvSpPr>
          <p:nvPr>
            <p:ph type="body" sz="quarter" idx="13" hasCustomPrompt="1"/>
          </p:nvPr>
        </p:nvSpPr>
        <p:spPr>
          <a:xfrm>
            <a:off x="3582416" y="4383719"/>
            <a:ext cx="8025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accent2"/>
                </a:solidFill>
                <a:latin typeface="+mn-lt"/>
              </a:defRPr>
            </a:lvl1pPr>
          </a:lstStyle>
          <a:p>
            <a:pPr lvl="0"/>
            <a:r>
              <a:rPr lang="en-US"/>
              <a:t>Company or position</a:t>
            </a:r>
          </a:p>
        </p:txBody>
      </p:sp>
      <p:pic>
        <p:nvPicPr>
          <p:cNvPr id="7" name="Picture 6">
            <a:extLst>
              <a:ext uri="{FF2B5EF4-FFF2-40B4-BE49-F238E27FC236}">
                <a16:creationId xmlns:a16="http://schemas.microsoft.com/office/drawing/2014/main" id="{B4C7BAD5-DFFC-8E4E-8AAD-1F5CA2CEC252}"/>
              </a:ext>
              <a:ext uri="{C183D7F6-B498-43B3-948B-1728B52AA6E4}">
                <adec:decorative xmlns:adec="http://schemas.microsoft.com/office/drawing/2017/decorative" val="1"/>
              </a:ext>
            </a:extLst>
          </p:cNvPr>
          <p:cNvPicPr>
            <a:picLocks noChangeAspect="1"/>
          </p:cNvPicPr>
          <p:nvPr userDrawn="1"/>
        </p:nvPicPr>
        <p:blipFill>
          <a:blip r:embed="rId2">
            <a:duotone>
              <a:schemeClr val="accent2">
                <a:shade val="45000"/>
                <a:satMod val="135000"/>
              </a:schemeClr>
              <a:prstClr val="white"/>
            </a:duotone>
            <a:extLst>
              <a:ext uri="{28A0092B-C50C-407E-A947-70E740481C1C}">
                <a14:useLocalDpi xmlns:a14="http://schemas.microsoft.com/office/drawing/2010/main" val="0"/>
              </a:ext>
            </a:extLst>
          </a:blip>
          <a:srcRect/>
          <a:stretch/>
        </p:blipFill>
        <p:spPr>
          <a:xfrm>
            <a:off x="584200" y="1201415"/>
            <a:ext cx="2062492" cy="1842493"/>
          </a:xfrm>
          <a:prstGeom prst="rect">
            <a:avLst/>
          </a:prstGeom>
          <a:ln>
            <a:noFill/>
          </a:ln>
        </p:spPr>
      </p:pic>
    </p:spTree>
    <p:extLst>
      <p:ext uri="{BB962C8B-B14F-4D97-AF65-F5344CB8AC3E}">
        <p14:creationId xmlns:p14="http://schemas.microsoft.com/office/powerpoint/2010/main" val="1721330181"/>
      </p:ext>
    </p:extLst>
  </p:cSld>
  <p:clrMapOvr>
    <a:masterClrMapping/>
  </p:clrMapOvr>
  <mc:AlternateContent xmlns:mc="http://schemas.openxmlformats.org/markup-compatibility/2006">
    <mc:Choice xmlns:p14="http://schemas.microsoft.com/office/powerpoint/2010/main" Requires="p14">
      <p:transition p14:dur="10">
        <p:fade/>
      </p:transition>
    </mc:Choice>
    <mc:Fallback>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15653669"/>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79331215"/>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3947338"/>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05627501"/>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45887913"/>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82069472"/>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23891020"/>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72925226"/>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52529095"/>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graphic 2">
    <p:bg>
      <p:bgRef idx="1001">
        <a:schemeClr val="bg1"/>
      </p:bgRef>
    </p:bg>
    <p:spTree>
      <p:nvGrpSpPr>
        <p:cNvPr id="1" name=""/>
        <p:cNvGrpSpPr/>
        <p:nvPr/>
      </p:nvGrpSpPr>
      <p:grpSpPr>
        <a:xfrm>
          <a:off x="0" y="0"/>
          <a:ext cx="0" cy="0"/>
          <a:chOff x="0" y="0"/>
          <a:chExt cx="0" cy="0"/>
        </a:xfrm>
      </p:grpSpPr>
      <p:pic>
        <p:nvPicPr>
          <p:cNvPr id="6" name="Picture 5" descr="Icon&#10;&#10;Description automatically generated">
            <a:extLst>
              <a:ext uri="{FF2B5EF4-FFF2-40B4-BE49-F238E27FC236}">
                <a16:creationId xmlns:a16="http://schemas.microsoft.com/office/drawing/2014/main" id="{F133469D-E90F-E540-9968-62AC2F966256}"/>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9612"/>
          <a:stretch/>
        </p:blipFill>
        <p:spPr>
          <a:xfrm>
            <a:off x="1" y="0"/>
            <a:ext cx="12204810" cy="6858001"/>
          </a:xfrm>
          <a:prstGeom prst="rect">
            <a:avLst/>
          </a:prstGeom>
        </p:spPr>
      </p:pic>
      <p:sp>
        <p:nvSpPr>
          <p:cNvPr id="7" name="Title 1">
            <a:extLst>
              <a:ext uri="{FF2B5EF4-FFF2-40B4-BE49-F238E27FC236}">
                <a16:creationId xmlns:a16="http://schemas.microsoft.com/office/drawing/2014/main" id="{03E1D4B8-39EA-5843-8010-44FC46466856}"/>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11" name="Text Placeholder 4">
            <a:extLst>
              <a:ext uri="{FF2B5EF4-FFF2-40B4-BE49-F238E27FC236}">
                <a16:creationId xmlns:a16="http://schemas.microsoft.com/office/drawing/2014/main" id="{C5E4DEFC-649C-864E-8426-F392138CA531}"/>
              </a:ext>
            </a:extLst>
          </p:cNvPr>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13" name="Picture 12" descr="Microsoft Teams Logo">
            <a:extLst>
              <a:ext uri="{FF2B5EF4-FFF2-40B4-BE49-F238E27FC236}">
                <a16:creationId xmlns:a16="http://schemas.microsoft.com/office/drawing/2014/main" id="{A23E166E-3E01-A243-A988-BEDF63ABC78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98039" y="305420"/>
            <a:ext cx="2659872" cy="866473"/>
          </a:xfrm>
          <a:prstGeom prst="rect">
            <a:avLst/>
          </a:prstGeom>
        </p:spPr>
      </p:pic>
    </p:spTree>
    <p:extLst>
      <p:ext uri="{BB962C8B-B14F-4D97-AF65-F5344CB8AC3E}">
        <p14:creationId xmlns:p14="http://schemas.microsoft.com/office/powerpoint/2010/main" val="33143946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p14:dur="10">
        <p:fade/>
      </p:transition>
    </mc:Choice>
    <mc:Fallback>
      <p:transition>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93671884"/>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3582039952"/>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591031448"/>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eams photo">
    <p:spTree>
      <p:nvGrpSpPr>
        <p:cNvPr id="1" name=""/>
        <p:cNvGrpSpPr/>
        <p:nvPr/>
      </p:nvGrpSpPr>
      <p:grpSpPr>
        <a:xfrm>
          <a:off x="0" y="0"/>
          <a:ext cx="0" cy="0"/>
          <a:chOff x="0" y="0"/>
          <a:chExt cx="0" cy="0"/>
        </a:xfrm>
      </p:grpSpPr>
      <p:sp>
        <p:nvSpPr>
          <p:cNvPr id="3" name="Text Placeholder 3">
            <a:extLst>
              <a:ext uri="{FF2B5EF4-FFF2-40B4-BE49-F238E27FC236}">
                <a16:creationId xmlns:a16="http://schemas.microsoft.com/office/drawing/2014/main" id="{581593C0-90FF-2243-9A36-C4FDCBA6DEEB}"/>
              </a:ext>
            </a:extLst>
          </p:cNvPr>
          <p:cNvSpPr>
            <a:spLocks noGrp="1"/>
          </p:cNvSpPr>
          <p:nvPr>
            <p:ph type="body" sz="half" idx="2"/>
          </p:nvPr>
        </p:nvSpPr>
        <p:spPr>
          <a:xfrm>
            <a:off x="576072" y="1588296"/>
            <a:ext cx="4309079" cy="4519427"/>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Content Placeholder 4">
            <a:extLst>
              <a:ext uri="{FF2B5EF4-FFF2-40B4-BE49-F238E27FC236}">
                <a16:creationId xmlns:a16="http://schemas.microsoft.com/office/drawing/2014/main" id="{32C4CD77-6F12-0D4B-9249-0CA3D240592B}"/>
              </a:ext>
            </a:extLst>
          </p:cNvPr>
          <p:cNvSpPr>
            <a:spLocks noGrp="1"/>
          </p:cNvSpPr>
          <p:nvPr>
            <p:ph sz="quarter" idx="12" hasCustomPrompt="1"/>
          </p:nvPr>
        </p:nvSpPr>
        <p:spPr>
          <a:xfrm>
            <a:off x="5081314" y="1588081"/>
            <a:ext cx="6553634" cy="3681838"/>
          </a:xfrm>
          <a:prstGeom prst="roundRect">
            <a:avLst>
              <a:gd name="adj" fmla="val 0"/>
            </a:avLst>
          </a:prstGeom>
          <a:blipFill>
            <a:blip r:embed="rId2">
              <a:extLst>
                <a:ext uri="{28A0092B-C50C-407E-A947-70E740481C1C}">
                  <a14:useLocalDpi xmlns:a14="http://schemas.microsoft.com/office/drawing/2010/main" val="0"/>
                </a:ext>
              </a:extLst>
            </a:blip>
            <a:stretch>
              <a:fillRect/>
            </a:stretch>
          </a:blipFill>
          <a:ln w="146050">
            <a:solidFill>
              <a:schemeClr val="bg1"/>
            </a:solidFill>
          </a:ln>
          <a:effectLst>
            <a:outerShdw blurRad="254000" dist="12700" dir="5400000" sx="101000" sy="101000" algn="ctr" rotWithShape="0">
              <a:schemeClr val="tx1">
                <a:lumMod val="50000"/>
                <a:lumOff val="50000"/>
                <a:alpha val="20000"/>
              </a:schemeClr>
            </a:outerShdw>
          </a:effectLst>
        </p:spPr>
        <p:txBody>
          <a:bodyPr tIns="2651760">
            <a:noAutofit/>
          </a:bodyPr>
          <a:lstStyle>
            <a:lvl1pPr marL="0" indent="0">
              <a:defRPr lang="en-US" sz="1400" b="1" kern="1200" spc="0" baseline="0" dirty="0">
                <a:solidFill>
                  <a:srgbClr val="000000"/>
                </a:solidFill>
                <a:latin typeface="+mn-lt"/>
                <a:ea typeface="+mn-ea"/>
                <a:cs typeface="Segoe UI" panose="020B0502040204020203" pitchFamily="34" charset="0"/>
              </a:defRPr>
            </a:lvl1pPr>
          </a:lstStyle>
          <a:p>
            <a:pPr marL="228600" marR="0" lvl="0" indent="-22860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Drag &amp; drop your photo here </a:t>
            </a:r>
            <a:br>
              <a:rPr lang="en-US"/>
            </a:br>
            <a:r>
              <a:rPr lang="en-US"/>
              <a:t>or click or tap icon below </a:t>
            </a:r>
            <a:br>
              <a:rPr lang="en-US"/>
            </a:br>
            <a:r>
              <a:rPr lang="en-US"/>
              <a:t>to insert</a:t>
            </a:r>
          </a:p>
          <a:p>
            <a:pPr marL="228600" marR="0" lvl="0" indent="-22860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endParaRPr lang="en-US"/>
          </a:p>
        </p:txBody>
      </p:sp>
      <p:sp>
        <p:nvSpPr>
          <p:cNvPr id="6" name="Title 1">
            <a:extLst>
              <a:ext uri="{FF2B5EF4-FFF2-40B4-BE49-F238E27FC236}">
                <a16:creationId xmlns:a16="http://schemas.microsoft.com/office/drawing/2014/main" id="{523F18EF-B1F8-514E-AE14-3EC5437E2B21}"/>
              </a:ext>
            </a:extLst>
          </p:cNvPr>
          <p:cNvSpPr>
            <a:spLocks noGrp="1"/>
          </p:cNvSpPr>
          <p:nvPr>
            <p:ph type="title"/>
          </p:nvPr>
        </p:nvSpPr>
        <p:spPr>
          <a:xfrm>
            <a:off x="576072" y="530466"/>
            <a:ext cx="3374605" cy="950108"/>
          </a:xfrm>
          <a:prstGeom prst="rect">
            <a:avLst/>
          </a:prstGeom>
        </p:spPr>
        <p:txBody>
          <a:bodyPr/>
          <a:lstStyle>
            <a:lvl1pPr>
              <a:defRPr sz="2600"/>
            </a:lvl1pPr>
          </a:lstStyle>
          <a:p>
            <a:r>
              <a:rPr lang="en-US"/>
              <a:t>Click to edit Master title style</a:t>
            </a:r>
          </a:p>
        </p:txBody>
      </p:sp>
    </p:spTree>
    <p:extLst>
      <p:ext uri="{BB962C8B-B14F-4D97-AF65-F5344CB8AC3E}">
        <p14:creationId xmlns:p14="http://schemas.microsoft.com/office/powerpoint/2010/main" val="1840929433"/>
      </p:ext>
    </p:extLst>
  </p:cSld>
  <p:clrMapOvr>
    <a:masterClrMapping/>
  </p:clrMapOvr>
  <mc:AlternateContent xmlns:mc="http://schemas.openxmlformats.org/markup-compatibility/2006">
    <mc:Choice xmlns:p14="http://schemas.microsoft.com/office/powerpoint/2010/main" Requires="p14">
      <p:transition p14:dur="10">
        <p:fade/>
      </p:transition>
    </mc:Choice>
    <mc:Fallback>
      <p:transition>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eams photo + phone">
    <p:spTree>
      <p:nvGrpSpPr>
        <p:cNvPr id="1" name=""/>
        <p:cNvGrpSpPr/>
        <p:nvPr/>
      </p:nvGrpSpPr>
      <p:grpSpPr>
        <a:xfrm>
          <a:off x="0" y="0"/>
          <a:ext cx="0" cy="0"/>
          <a:chOff x="0" y="0"/>
          <a:chExt cx="0" cy="0"/>
        </a:xfrm>
      </p:grpSpPr>
      <p:sp>
        <p:nvSpPr>
          <p:cNvPr id="3" name="Text Placeholder 3">
            <a:extLst>
              <a:ext uri="{FF2B5EF4-FFF2-40B4-BE49-F238E27FC236}">
                <a16:creationId xmlns:a16="http://schemas.microsoft.com/office/drawing/2014/main" id="{581593C0-90FF-2243-9A36-C4FDCBA6DEEB}"/>
              </a:ext>
            </a:extLst>
          </p:cNvPr>
          <p:cNvSpPr>
            <a:spLocks noGrp="1"/>
          </p:cNvSpPr>
          <p:nvPr>
            <p:ph type="body" sz="half" idx="2"/>
          </p:nvPr>
        </p:nvSpPr>
        <p:spPr>
          <a:xfrm>
            <a:off x="576072" y="1588296"/>
            <a:ext cx="4023637" cy="4519427"/>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Title 1">
            <a:extLst>
              <a:ext uri="{FF2B5EF4-FFF2-40B4-BE49-F238E27FC236}">
                <a16:creationId xmlns:a16="http://schemas.microsoft.com/office/drawing/2014/main" id="{523F18EF-B1F8-514E-AE14-3EC5437E2B21}"/>
              </a:ext>
            </a:extLst>
          </p:cNvPr>
          <p:cNvSpPr>
            <a:spLocks noGrp="1"/>
          </p:cNvSpPr>
          <p:nvPr>
            <p:ph type="title"/>
          </p:nvPr>
        </p:nvSpPr>
        <p:spPr>
          <a:xfrm>
            <a:off x="576072" y="530466"/>
            <a:ext cx="3374605" cy="950108"/>
          </a:xfrm>
          <a:prstGeom prst="rect">
            <a:avLst/>
          </a:prstGeom>
        </p:spPr>
        <p:txBody>
          <a:bodyPr/>
          <a:lstStyle>
            <a:lvl1pPr>
              <a:defRPr sz="2600"/>
            </a:lvl1pPr>
          </a:lstStyle>
          <a:p>
            <a:r>
              <a:rPr lang="en-US"/>
              <a:t>Click to edit Master title style</a:t>
            </a:r>
          </a:p>
        </p:txBody>
      </p:sp>
      <p:sp>
        <p:nvSpPr>
          <p:cNvPr id="11" name="Content Placeholder 4">
            <a:extLst>
              <a:ext uri="{FF2B5EF4-FFF2-40B4-BE49-F238E27FC236}">
                <a16:creationId xmlns:a16="http://schemas.microsoft.com/office/drawing/2014/main" id="{38A04320-DCC6-0B47-8DBD-C5AD49DFC65B}"/>
              </a:ext>
            </a:extLst>
          </p:cNvPr>
          <p:cNvSpPr>
            <a:spLocks noGrp="1"/>
          </p:cNvSpPr>
          <p:nvPr>
            <p:ph sz="quarter" idx="12" hasCustomPrompt="1"/>
          </p:nvPr>
        </p:nvSpPr>
        <p:spPr>
          <a:xfrm>
            <a:off x="4906862" y="1371691"/>
            <a:ext cx="6343444" cy="3568707"/>
          </a:xfrm>
          <a:prstGeom prst="roundRect">
            <a:avLst>
              <a:gd name="adj" fmla="val 0"/>
            </a:avLst>
          </a:prstGeom>
          <a:blipFill>
            <a:blip r:embed="rId2">
              <a:extLst>
                <a:ext uri="{28A0092B-C50C-407E-A947-70E740481C1C}">
                  <a14:useLocalDpi xmlns:a14="http://schemas.microsoft.com/office/drawing/2010/main" val="0"/>
                </a:ext>
              </a:extLst>
            </a:blip>
            <a:stretch>
              <a:fillRect/>
            </a:stretch>
          </a:blipFill>
          <a:ln w="146050">
            <a:solidFill>
              <a:schemeClr val="bg1"/>
            </a:solidFill>
          </a:ln>
          <a:effectLst>
            <a:outerShdw blurRad="254000" dist="12700" dir="5400000" sx="101000" sy="101000" algn="ctr" rotWithShape="0">
              <a:schemeClr val="tx1">
                <a:lumMod val="50000"/>
                <a:lumOff val="50000"/>
                <a:alpha val="20000"/>
              </a:schemeClr>
            </a:outerShdw>
          </a:effectLst>
        </p:spPr>
        <p:txBody>
          <a:bodyPr tIns="2468880">
            <a:noAutofit/>
          </a:bodyPr>
          <a:lstStyle>
            <a:lvl1pPr marL="0" indent="0">
              <a:defRPr lang="en-US" sz="1400" b="1" kern="1200" spc="0" baseline="0" dirty="0">
                <a:solidFill>
                  <a:srgbClr val="000000"/>
                </a:solidFill>
                <a:latin typeface="+mn-lt"/>
                <a:ea typeface="+mn-ea"/>
                <a:cs typeface="Segoe UI" panose="020B0502040204020203" pitchFamily="34" charset="0"/>
              </a:defRPr>
            </a:lvl1pPr>
          </a:lstStyle>
          <a:p>
            <a:pPr marL="228600" marR="0" lvl="0" indent="-22860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Drag &amp; drop your photo here </a:t>
            </a:r>
            <a:br>
              <a:rPr lang="en-US"/>
            </a:br>
            <a:r>
              <a:rPr lang="en-US"/>
              <a:t>or click or tap icon below </a:t>
            </a:r>
            <a:br>
              <a:rPr lang="en-US"/>
            </a:br>
            <a:r>
              <a:rPr lang="en-US"/>
              <a:t>to insert</a:t>
            </a:r>
          </a:p>
          <a:p>
            <a:pPr marL="228600" marR="0" lvl="0" indent="-22860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endParaRPr lang="en-US"/>
          </a:p>
        </p:txBody>
      </p:sp>
      <p:sp>
        <p:nvSpPr>
          <p:cNvPr id="12" name="Content Placeholder 4">
            <a:extLst>
              <a:ext uri="{FF2B5EF4-FFF2-40B4-BE49-F238E27FC236}">
                <a16:creationId xmlns:a16="http://schemas.microsoft.com/office/drawing/2014/main" id="{A3E8EFB4-9443-754C-827B-DB6C17DCE940}"/>
              </a:ext>
            </a:extLst>
          </p:cNvPr>
          <p:cNvSpPr>
            <a:spLocks noGrp="1"/>
          </p:cNvSpPr>
          <p:nvPr>
            <p:ph sz="quarter" idx="13" hasCustomPrompt="1"/>
          </p:nvPr>
        </p:nvSpPr>
        <p:spPr>
          <a:xfrm>
            <a:off x="10124563" y="1936793"/>
            <a:ext cx="1739891" cy="3768420"/>
          </a:xfrm>
          <a:prstGeom prst="roundRect">
            <a:avLst>
              <a:gd name="adj" fmla="val 8222"/>
            </a:avLst>
          </a:prstGeom>
          <a:blipFill>
            <a:blip r:embed="rId3">
              <a:extLst>
                <a:ext uri="{28A0092B-C50C-407E-A947-70E740481C1C}">
                  <a14:useLocalDpi xmlns:a14="http://schemas.microsoft.com/office/drawing/2010/main" val="0"/>
                </a:ext>
              </a:extLst>
            </a:blip>
            <a:stretch>
              <a:fillRect/>
            </a:stretch>
          </a:blipFill>
          <a:ln w="104775">
            <a:solidFill>
              <a:schemeClr val="bg1"/>
            </a:solidFill>
          </a:ln>
          <a:effectLst>
            <a:outerShdw blurRad="254000" dist="12700" dir="5400000" sx="101000" sy="101000" algn="ctr" rotWithShape="0">
              <a:schemeClr val="bg1">
                <a:lumMod val="65000"/>
                <a:alpha val="20000"/>
              </a:schemeClr>
            </a:outerShdw>
          </a:effectLst>
        </p:spPr>
        <p:txBody>
          <a:bodyPr tIns="1920240" bIns="0" anchor="ctr" anchorCtr="0">
            <a:noAutofit/>
          </a:bodyPr>
          <a:lstStyle>
            <a:lvl1pPr marL="0" indent="0" algn="l">
              <a:buNone/>
              <a:defRPr lang="en-US" sz="1100" b="1" kern="1200" spc="0" baseline="0" dirty="0">
                <a:solidFill>
                  <a:schemeClr val="bg1"/>
                </a:solidFill>
                <a:latin typeface="+mn-lt"/>
                <a:ea typeface="+mn-ea"/>
                <a:cs typeface="Segoe UI" panose="020B0502040204020203" pitchFamily="34" charset="0"/>
              </a:defRPr>
            </a:lvl1pPr>
          </a:lstStyle>
          <a:p>
            <a:pPr marL="285750" marR="0" lvl="0" indent="-285750" algn="ctr" defTabSz="932742" rtl="0" eaLnBrk="1" fontAlgn="auto" latinLnBrk="0" hangingPunct="1">
              <a:lnSpc>
                <a:spcPct val="100000"/>
              </a:lnSpc>
              <a:spcBef>
                <a:spcPct val="20000"/>
              </a:spcBef>
              <a:spcAft>
                <a:spcPts val="0"/>
              </a:spcAft>
              <a:buClrTx/>
              <a:buSzPct val="90000"/>
              <a:tabLst/>
            </a:pPr>
            <a:r>
              <a:rPr lang="en-US"/>
              <a:t>Drag &amp; drop your</a:t>
            </a:r>
            <a:br>
              <a:rPr lang="en-US"/>
            </a:br>
            <a:r>
              <a:rPr lang="en-US"/>
              <a:t>photo here </a:t>
            </a:r>
            <a:br>
              <a:rPr lang="en-US"/>
            </a:br>
            <a:r>
              <a:rPr lang="en-US"/>
              <a:t>or click or tap icon below to insert</a:t>
            </a:r>
          </a:p>
          <a:p>
            <a:pPr marL="285750" marR="0" lvl="0" indent="-285750" algn="ctr" defTabSz="932742" rtl="0" eaLnBrk="1" fontAlgn="auto" latinLnBrk="0" hangingPunct="1">
              <a:lnSpc>
                <a:spcPct val="100000"/>
              </a:lnSpc>
              <a:spcBef>
                <a:spcPct val="20000"/>
              </a:spcBef>
              <a:spcAft>
                <a:spcPts val="0"/>
              </a:spcAft>
              <a:buClrTx/>
              <a:buSzPct val="90000"/>
              <a:tabLst/>
            </a:pPr>
            <a:endParaRPr lang="en-US"/>
          </a:p>
        </p:txBody>
      </p:sp>
    </p:spTree>
    <p:extLst>
      <p:ext uri="{BB962C8B-B14F-4D97-AF65-F5344CB8AC3E}">
        <p14:creationId xmlns:p14="http://schemas.microsoft.com/office/powerpoint/2010/main" val="1843899080"/>
      </p:ext>
    </p:extLst>
  </p:cSld>
  <p:clrMapOvr>
    <a:masterClrMapping/>
  </p:clrMapOvr>
  <mc:AlternateContent xmlns:mc="http://schemas.openxmlformats.org/markup-compatibility/2006">
    <mc:Choice xmlns:p14="http://schemas.microsoft.com/office/powerpoint/2010/main" Requires="p14">
      <p:transition p14:dur="10">
        <p:fade/>
      </p:transition>
    </mc:Choice>
    <mc:Fallback>
      <p:transition>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eams photo 2">
    <p:spTree>
      <p:nvGrpSpPr>
        <p:cNvPr id="1" name=""/>
        <p:cNvGrpSpPr/>
        <p:nvPr/>
      </p:nvGrpSpPr>
      <p:grpSpPr>
        <a:xfrm>
          <a:off x="0" y="0"/>
          <a:ext cx="0" cy="0"/>
          <a:chOff x="0" y="0"/>
          <a:chExt cx="0" cy="0"/>
        </a:xfrm>
      </p:grpSpPr>
      <p:sp>
        <p:nvSpPr>
          <p:cNvPr id="3" name="Text Placeholder 3">
            <a:extLst>
              <a:ext uri="{FF2B5EF4-FFF2-40B4-BE49-F238E27FC236}">
                <a16:creationId xmlns:a16="http://schemas.microsoft.com/office/drawing/2014/main" id="{581593C0-90FF-2243-9A36-C4FDCBA6DEEB}"/>
              </a:ext>
            </a:extLst>
          </p:cNvPr>
          <p:cNvSpPr>
            <a:spLocks noGrp="1"/>
          </p:cNvSpPr>
          <p:nvPr>
            <p:ph type="body" sz="half" idx="2"/>
          </p:nvPr>
        </p:nvSpPr>
        <p:spPr>
          <a:xfrm>
            <a:off x="576072" y="1588296"/>
            <a:ext cx="5031693" cy="4519427"/>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Title 1">
            <a:extLst>
              <a:ext uri="{FF2B5EF4-FFF2-40B4-BE49-F238E27FC236}">
                <a16:creationId xmlns:a16="http://schemas.microsoft.com/office/drawing/2014/main" id="{523F18EF-B1F8-514E-AE14-3EC5437E2B21}"/>
              </a:ext>
            </a:extLst>
          </p:cNvPr>
          <p:cNvSpPr>
            <a:spLocks noGrp="1"/>
          </p:cNvSpPr>
          <p:nvPr>
            <p:ph type="title"/>
          </p:nvPr>
        </p:nvSpPr>
        <p:spPr>
          <a:xfrm>
            <a:off x="576072" y="530466"/>
            <a:ext cx="5031693" cy="950108"/>
          </a:xfrm>
          <a:prstGeom prst="rect">
            <a:avLst/>
          </a:prstGeom>
        </p:spPr>
        <p:txBody>
          <a:bodyPr/>
          <a:lstStyle>
            <a:lvl1pPr>
              <a:defRPr sz="2600"/>
            </a:lvl1pPr>
          </a:lstStyle>
          <a:p>
            <a:r>
              <a:rPr lang="en-US"/>
              <a:t>Click to edit Master title style</a:t>
            </a:r>
          </a:p>
        </p:txBody>
      </p:sp>
      <p:sp>
        <p:nvSpPr>
          <p:cNvPr id="7" name="Content Placeholder 4">
            <a:extLst>
              <a:ext uri="{FF2B5EF4-FFF2-40B4-BE49-F238E27FC236}">
                <a16:creationId xmlns:a16="http://schemas.microsoft.com/office/drawing/2014/main" id="{5906A360-8D81-A641-AC84-67059C28AFB3}"/>
              </a:ext>
            </a:extLst>
          </p:cNvPr>
          <p:cNvSpPr>
            <a:spLocks noGrp="1"/>
          </p:cNvSpPr>
          <p:nvPr>
            <p:ph sz="quarter" idx="12" hasCustomPrompt="1"/>
          </p:nvPr>
        </p:nvSpPr>
        <p:spPr>
          <a:xfrm>
            <a:off x="6584236" y="345044"/>
            <a:ext cx="5277351" cy="2968942"/>
          </a:xfrm>
          <a:prstGeom prst="roundRect">
            <a:avLst>
              <a:gd name="adj" fmla="val 0"/>
            </a:avLst>
          </a:prstGeom>
          <a:blipFill>
            <a:blip r:embed="rId2">
              <a:extLst>
                <a:ext uri="{28A0092B-C50C-407E-A947-70E740481C1C}">
                  <a14:useLocalDpi xmlns:a14="http://schemas.microsoft.com/office/drawing/2010/main" val="0"/>
                </a:ext>
              </a:extLst>
            </a:blip>
            <a:stretch>
              <a:fillRect/>
            </a:stretch>
          </a:blipFill>
          <a:ln w="146050">
            <a:solidFill>
              <a:schemeClr val="bg1"/>
            </a:solidFill>
          </a:ln>
          <a:effectLst>
            <a:outerShdw blurRad="254000" dist="12700" dir="5400000" sx="101000" sy="101000" algn="ctr" rotWithShape="0">
              <a:schemeClr val="tx1">
                <a:lumMod val="75000"/>
                <a:lumOff val="25000"/>
                <a:alpha val="20000"/>
              </a:schemeClr>
            </a:outerShdw>
          </a:effectLst>
        </p:spPr>
        <p:txBody>
          <a:bodyPr tIns="2011680">
            <a:noAutofit/>
          </a:bodyPr>
          <a:lstStyle>
            <a:lvl1pPr marL="0" indent="0" algn="l">
              <a:defRPr lang="en-US" sz="1400" b="1" kern="1200" spc="0" baseline="0" dirty="0">
                <a:solidFill>
                  <a:srgbClr val="000000"/>
                </a:solidFill>
                <a:latin typeface="+mn-lt"/>
                <a:ea typeface="+mn-ea"/>
                <a:cs typeface="Segoe UI" panose="020B0502040204020203" pitchFamily="34" charset="0"/>
              </a:defRPr>
            </a:lvl1pPr>
          </a:lstStyle>
          <a:p>
            <a:pPr marL="228600" marR="0" lvl="0" indent="-22860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Drag &amp; drop your photo</a:t>
            </a:r>
            <a:br>
              <a:rPr lang="en-US"/>
            </a:br>
            <a:r>
              <a:rPr lang="en-US"/>
              <a:t>here or click or tap icon</a:t>
            </a:r>
            <a:br>
              <a:rPr lang="en-US"/>
            </a:br>
            <a:r>
              <a:rPr lang="en-US"/>
              <a:t>below to insert</a:t>
            </a:r>
          </a:p>
          <a:p>
            <a:pPr marL="228600" marR="0" lvl="0" indent="-22860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endParaRPr lang="en-US"/>
          </a:p>
        </p:txBody>
      </p:sp>
      <p:sp>
        <p:nvSpPr>
          <p:cNvPr id="8" name="Content Placeholder 4">
            <a:extLst>
              <a:ext uri="{FF2B5EF4-FFF2-40B4-BE49-F238E27FC236}">
                <a16:creationId xmlns:a16="http://schemas.microsoft.com/office/drawing/2014/main" id="{349BC391-BBA0-004E-B574-CD332AEA5D8B}"/>
              </a:ext>
            </a:extLst>
          </p:cNvPr>
          <p:cNvSpPr>
            <a:spLocks noGrp="1"/>
          </p:cNvSpPr>
          <p:nvPr>
            <p:ph sz="quarter" idx="13" hasCustomPrompt="1"/>
          </p:nvPr>
        </p:nvSpPr>
        <p:spPr>
          <a:xfrm>
            <a:off x="6584235" y="3601522"/>
            <a:ext cx="5277351" cy="2968942"/>
          </a:xfrm>
          <a:prstGeom prst="roundRect">
            <a:avLst>
              <a:gd name="adj" fmla="val 0"/>
            </a:avLst>
          </a:prstGeom>
          <a:blipFill>
            <a:blip r:embed="rId2">
              <a:extLst>
                <a:ext uri="{28A0092B-C50C-407E-A947-70E740481C1C}">
                  <a14:useLocalDpi xmlns:a14="http://schemas.microsoft.com/office/drawing/2010/main" val="0"/>
                </a:ext>
              </a:extLst>
            </a:blip>
            <a:stretch>
              <a:fillRect/>
            </a:stretch>
          </a:blipFill>
          <a:ln w="146050">
            <a:solidFill>
              <a:schemeClr val="bg1"/>
            </a:solidFill>
          </a:ln>
          <a:effectLst>
            <a:outerShdw blurRad="254000" dist="12700" dir="5400000" sx="101000" sy="101000" algn="ctr" rotWithShape="0">
              <a:schemeClr val="tx1">
                <a:lumMod val="75000"/>
                <a:lumOff val="25000"/>
                <a:alpha val="20000"/>
              </a:schemeClr>
            </a:outerShdw>
          </a:effectLst>
        </p:spPr>
        <p:txBody>
          <a:bodyPr tIns="2011680">
            <a:noAutofit/>
          </a:bodyPr>
          <a:lstStyle>
            <a:lvl1pPr marL="0" indent="0" algn="l">
              <a:defRPr lang="en-US" sz="1200" b="1" kern="1200" spc="0" baseline="0" dirty="0">
                <a:solidFill>
                  <a:srgbClr val="000000"/>
                </a:solidFill>
                <a:latin typeface="+mn-lt"/>
                <a:ea typeface="+mn-ea"/>
                <a:cs typeface="Segoe UI" panose="020B0502040204020203" pitchFamily="34" charset="0"/>
              </a:defRPr>
            </a:lvl1pPr>
          </a:lstStyle>
          <a:p>
            <a:pPr marL="228600" marR="0" lvl="0" indent="-22860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Drag &amp; drop your photo here</a:t>
            </a:r>
            <a:br>
              <a:rPr lang="en-US"/>
            </a:br>
            <a:r>
              <a:rPr lang="en-US"/>
              <a:t>or click or tap icon</a:t>
            </a:r>
            <a:br>
              <a:rPr lang="en-US"/>
            </a:br>
            <a:r>
              <a:rPr lang="en-US"/>
              <a:t>below to insert</a:t>
            </a:r>
          </a:p>
          <a:p>
            <a:pPr marL="228600" marR="0" lvl="0" indent="-22860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endParaRPr lang="en-US"/>
          </a:p>
        </p:txBody>
      </p:sp>
    </p:spTree>
    <p:extLst>
      <p:ext uri="{BB962C8B-B14F-4D97-AF65-F5344CB8AC3E}">
        <p14:creationId xmlns:p14="http://schemas.microsoft.com/office/powerpoint/2010/main" val="1893817284"/>
      </p:ext>
    </p:extLst>
  </p:cSld>
  <p:clrMapOvr>
    <a:masterClrMapping/>
  </p:clrMapOvr>
  <mc:AlternateContent xmlns:mc="http://schemas.openxmlformats.org/markup-compatibility/2006">
    <mc:Choice xmlns:p14="http://schemas.microsoft.com/office/powerpoint/2010/main" Requires="p14">
      <p:transition p14:dur="10">
        <p:fade/>
      </p:transition>
    </mc:Choice>
    <mc:Fallback>
      <p:transition>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eams photo 3">
    <p:spTree>
      <p:nvGrpSpPr>
        <p:cNvPr id="1" name=""/>
        <p:cNvGrpSpPr/>
        <p:nvPr/>
      </p:nvGrpSpPr>
      <p:grpSpPr>
        <a:xfrm>
          <a:off x="0" y="0"/>
          <a:ext cx="0" cy="0"/>
          <a:chOff x="0" y="0"/>
          <a:chExt cx="0" cy="0"/>
        </a:xfrm>
      </p:grpSpPr>
      <p:sp>
        <p:nvSpPr>
          <p:cNvPr id="3" name="Text Placeholder 3">
            <a:extLst>
              <a:ext uri="{FF2B5EF4-FFF2-40B4-BE49-F238E27FC236}">
                <a16:creationId xmlns:a16="http://schemas.microsoft.com/office/drawing/2014/main" id="{581593C0-90FF-2243-9A36-C4FDCBA6DEEB}"/>
              </a:ext>
            </a:extLst>
          </p:cNvPr>
          <p:cNvSpPr>
            <a:spLocks noGrp="1"/>
          </p:cNvSpPr>
          <p:nvPr>
            <p:ph type="body" sz="half" idx="2"/>
          </p:nvPr>
        </p:nvSpPr>
        <p:spPr>
          <a:xfrm>
            <a:off x="576072" y="1588296"/>
            <a:ext cx="7168619" cy="4519427"/>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Title 1">
            <a:extLst>
              <a:ext uri="{FF2B5EF4-FFF2-40B4-BE49-F238E27FC236}">
                <a16:creationId xmlns:a16="http://schemas.microsoft.com/office/drawing/2014/main" id="{523F18EF-B1F8-514E-AE14-3EC5437E2B21}"/>
              </a:ext>
            </a:extLst>
          </p:cNvPr>
          <p:cNvSpPr>
            <a:spLocks noGrp="1"/>
          </p:cNvSpPr>
          <p:nvPr>
            <p:ph type="title"/>
          </p:nvPr>
        </p:nvSpPr>
        <p:spPr>
          <a:xfrm>
            <a:off x="576072" y="530466"/>
            <a:ext cx="7168619" cy="950108"/>
          </a:xfrm>
          <a:prstGeom prst="rect">
            <a:avLst/>
          </a:prstGeom>
        </p:spPr>
        <p:txBody>
          <a:bodyPr/>
          <a:lstStyle>
            <a:lvl1pPr>
              <a:defRPr sz="2600"/>
            </a:lvl1pPr>
          </a:lstStyle>
          <a:p>
            <a:r>
              <a:rPr lang="en-US"/>
              <a:t>Click to edit Master title style</a:t>
            </a:r>
          </a:p>
        </p:txBody>
      </p:sp>
      <p:sp>
        <p:nvSpPr>
          <p:cNvPr id="9" name="Content Placeholder 4">
            <a:extLst>
              <a:ext uri="{FF2B5EF4-FFF2-40B4-BE49-F238E27FC236}">
                <a16:creationId xmlns:a16="http://schemas.microsoft.com/office/drawing/2014/main" id="{3DBECAC5-9647-EB45-BA62-C1EF56A17D71}"/>
              </a:ext>
            </a:extLst>
          </p:cNvPr>
          <p:cNvSpPr>
            <a:spLocks noGrp="1"/>
          </p:cNvSpPr>
          <p:nvPr>
            <p:ph sz="quarter" idx="13" hasCustomPrompt="1"/>
          </p:nvPr>
        </p:nvSpPr>
        <p:spPr>
          <a:xfrm>
            <a:off x="8584442" y="605499"/>
            <a:ext cx="3236200" cy="1741308"/>
          </a:xfrm>
          <a:prstGeom prst="roundRect">
            <a:avLst>
              <a:gd name="adj" fmla="val 0"/>
            </a:avLst>
          </a:prstGeom>
          <a:blipFill>
            <a:blip r:embed="rId2">
              <a:extLst>
                <a:ext uri="{28A0092B-C50C-407E-A947-70E740481C1C}">
                  <a14:useLocalDpi xmlns:a14="http://schemas.microsoft.com/office/drawing/2010/main" val="0"/>
                </a:ext>
              </a:extLst>
            </a:blip>
            <a:stretch>
              <a:fillRect/>
            </a:stretch>
          </a:blipFill>
          <a:ln w="69850">
            <a:solidFill>
              <a:schemeClr val="bg1"/>
            </a:solidFill>
          </a:ln>
          <a:effectLst>
            <a:outerShdw blurRad="254000" dist="12700" dir="5400000" sx="101000" sy="101000" algn="ctr" rotWithShape="0">
              <a:schemeClr val="tx1">
                <a:lumMod val="75000"/>
                <a:lumOff val="25000"/>
                <a:alpha val="20000"/>
              </a:schemeClr>
            </a:outerShdw>
          </a:effectLst>
        </p:spPr>
        <p:txBody>
          <a:bodyPr tIns="731520">
            <a:noAutofit/>
          </a:bodyPr>
          <a:lstStyle>
            <a:lvl1pPr marL="0" indent="0" algn="l">
              <a:defRPr lang="en-US" sz="1400" b="1" kern="1200" spc="0" baseline="0" dirty="0">
                <a:solidFill>
                  <a:srgbClr val="000000"/>
                </a:solidFill>
                <a:latin typeface="+mn-lt"/>
                <a:ea typeface="+mn-ea"/>
                <a:cs typeface="Segoe UI" panose="020B0502040204020203" pitchFamily="34" charset="0"/>
              </a:defRPr>
            </a:lvl1pPr>
          </a:lstStyle>
          <a:p>
            <a:pPr marL="228600" marR="0" lvl="0" indent="-22860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Drag &amp; drop your photo</a:t>
            </a:r>
            <a:br>
              <a:rPr lang="en-US"/>
            </a:br>
            <a:r>
              <a:rPr lang="en-US"/>
              <a:t>here or click or tap icon</a:t>
            </a:r>
            <a:br>
              <a:rPr lang="en-US"/>
            </a:br>
            <a:r>
              <a:rPr lang="en-US"/>
              <a:t>below to insert</a:t>
            </a:r>
          </a:p>
          <a:p>
            <a:pPr marL="228600" marR="0" lvl="0" indent="-22860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endParaRPr lang="en-US"/>
          </a:p>
        </p:txBody>
      </p:sp>
      <p:sp>
        <p:nvSpPr>
          <p:cNvPr id="10" name="Content Placeholder 4">
            <a:extLst>
              <a:ext uri="{FF2B5EF4-FFF2-40B4-BE49-F238E27FC236}">
                <a16:creationId xmlns:a16="http://schemas.microsoft.com/office/drawing/2014/main" id="{F096AFB9-2030-0440-8E5B-E188CD4A2700}"/>
              </a:ext>
            </a:extLst>
          </p:cNvPr>
          <p:cNvSpPr>
            <a:spLocks noGrp="1"/>
          </p:cNvSpPr>
          <p:nvPr>
            <p:ph sz="quarter" idx="14" hasCustomPrompt="1"/>
          </p:nvPr>
        </p:nvSpPr>
        <p:spPr>
          <a:xfrm>
            <a:off x="8584442" y="2558346"/>
            <a:ext cx="3236200" cy="1741308"/>
          </a:xfrm>
          <a:prstGeom prst="roundRect">
            <a:avLst>
              <a:gd name="adj" fmla="val 0"/>
            </a:avLst>
          </a:prstGeom>
          <a:blipFill>
            <a:blip r:embed="rId2">
              <a:extLst>
                <a:ext uri="{28A0092B-C50C-407E-A947-70E740481C1C}">
                  <a14:useLocalDpi xmlns:a14="http://schemas.microsoft.com/office/drawing/2010/main" val="0"/>
                </a:ext>
              </a:extLst>
            </a:blip>
            <a:stretch>
              <a:fillRect/>
            </a:stretch>
          </a:blipFill>
          <a:ln w="69850">
            <a:solidFill>
              <a:schemeClr val="bg1"/>
            </a:solidFill>
          </a:ln>
          <a:effectLst>
            <a:outerShdw blurRad="254000" dist="12700" dir="5400000" sx="101000" sy="101000" algn="ctr" rotWithShape="0">
              <a:schemeClr val="tx1">
                <a:lumMod val="75000"/>
                <a:lumOff val="25000"/>
                <a:alpha val="20000"/>
              </a:schemeClr>
            </a:outerShdw>
          </a:effectLst>
        </p:spPr>
        <p:txBody>
          <a:bodyPr tIns="731520">
            <a:noAutofit/>
          </a:bodyPr>
          <a:lstStyle>
            <a:lvl1pPr marL="0" indent="0" algn="l">
              <a:defRPr lang="en-US" sz="1400" b="1" kern="1200" spc="0" baseline="0" dirty="0">
                <a:solidFill>
                  <a:srgbClr val="000000"/>
                </a:solidFill>
                <a:latin typeface="+mn-lt"/>
                <a:ea typeface="+mn-ea"/>
                <a:cs typeface="Segoe UI" panose="020B0502040204020203" pitchFamily="34" charset="0"/>
              </a:defRPr>
            </a:lvl1pPr>
          </a:lstStyle>
          <a:p>
            <a:pPr marL="228600" marR="0" lvl="0" indent="-22860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Drag &amp; drop your photo</a:t>
            </a:r>
            <a:br>
              <a:rPr lang="en-US"/>
            </a:br>
            <a:r>
              <a:rPr lang="en-US"/>
              <a:t>here or click or tap icon</a:t>
            </a:r>
            <a:br>
              <a:rPr lang="en-US"/>
            </a:br>
            <a:r>
              <a:rPr lang="en-US"/>
              <a:t>below to insert</a:t>
            </a:r>
          </a:p>
          <a:p>
            <a:pPr marL="228600" marR="0" lvl="0" indent="-22860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endParaRPr lang="en-US"/>
          </a:p>
        </p:txBody>
      </p:sp>
      <p:sp>
        <p:nvSpPr>
          <p:cNvPr id="11" name="Content Placeholder 4">
            <a:extLst>
              <a:ext uri="{FF2B5EF4-FFF2-40B4-BE49-F238E27FC236}">
                <a16:creationId xmlns:a16="http://schemas.microsoft.com/office/drawing/2014/main" id="{97BB1C31-06A6-AB4D-A7EC-63EFA068AE37}"/>
              </a:ext>
            </a:extLst>
          </p:cNvPr>
          <p:cNvSpPr>
            <a:spLocks noGrp="1"/>
          </p:cNvSpPr>
          <p:nvPr>
            <p:ph sz="quarter" idx="15" hasCustomPrompt="1"/>
          </p:nvPr>
        </p:nvSpPr>
        <p:spPr>
          <a:xfrm>
            <a:off x="8584442" y="4511193"/>
            <a:ext cx="3236200" cy="1741308"/>
          </a:xfrm>
          <a:prstGeom prst="roundRect">
            <a:avLst>
              <a:gd name="adj" fmla="val 0"/>
            </a:avLst>
          </a:prstGeom>
          <a:blipFill>
            <a:blip r:embed="rId2">
              <a:extLst>
                <a:ext uri="{28A0092B-C50C-407E-A947-70E740481C1C}">
                  <a14:useLocalDpi xmlns:a14="http://schemas.microsoft.com/office/drawing/2010/main" val="0"/>
                </a:ext>
              </a:extLst>
            </a:blip>
            <a:stretch>
              <a:fillRect/>
            </a:stretch>
          </a:blipFill>
          <a:ln w="69850">
            <a:solidFill>
              <a:schemeClr val="bg1"/>
            </a:solidFill>
          </a:ln>
          <a:effectLst>
            <a:outerShdw blurRad="254000" dist="12700" dir="5400000" sx="101000" sy="101000" algn="ctr" rotWithShape="0">
              <a:schemeClr val="tx1">
                <a:lumMod val="75000"/>
                <a:lumOff val="25000"/>
                <a:alpha val="20000"/>
              </a:schemeClr>
            </a:outerShdw>
          </a:effectLst>
        </p:spPr>
        <p:txBody>
          <a:bodyPr tIns="731520">
            <a:noAutofit/>
          </a:bodyPr>
          <a:lstStyle>
            <a:lvl1pPr marL="0" indent="0" algn="l">
              <a:defRPr lang="en-US" sz="1400" b="1" kern="1200" spc="0" baseline="0" dirty="0">
                <a:solidFill>
                  <a:srgbClr val="000000"/>
                </a:solidFill>
                <a:latin typeface="+mn-lt"/>
                <a:ea typeface="+mn-ea"/>
                <a:cs typeface="Segoe UI" panose="020B0502040204020203" pitchFamily="34" charset="0"/>
              </a:defRPr>
            </a:lvl1pPr>
          </a:lstStyle>
          <a:p>
            <a:pPr marL="228600" marR="0" lvl="0" indent="-22860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Drag &amp; drop your photo</a:t>
            </a:r>
            <a:br>
              <a:rPr lang="en-US"/>
            </a:br>
            <a:r>
              <a:rPr lang="en-US"/>
              <a:t>here or click or tap icon</a:t>
            </a:r>
            <a:br>
              <a:rPr lang="en-US"/>
            </a:br>
            <a:r>
              <a:rPr lang="en-US"/>
              <a:t>below to insert</a:t>
            </a:r>
          </a:p>
          <a:p>
            <a:pPr marL="228600" marR="0" lvl="0" indent="-22860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endParaRPr lang="en-US"/>
          </a:p>
        </p:txBody>
      </p:sp>
    </p:spTree>
    <p:extLst>
      <p:ext uri="{BB962C8B-B14F-4D97-AF65-F5344CB8AC3E}">
        <p14:creationId xmlns:p14="http://schemas.microsoft.com/office/powerpoint/2010/main" val="2397768893"/>
      </p:ext>
    </p:extLst>
  </p:cSld>
  <p:clrMapOvr>
    <a:masterClrMapping/>
  </p:clrMapOvr>
  <mc:AlternateContent xmlns:mc="http://schemas.openxmlformats.org/markup-compatibility/2006">
    <mc:Choice xmlns:p14="http://schemas.microsoft.com/office/powerpoint/2010/main" Requires="p14">
      <p:transition p14:dur="10">
        <p:fade/>
      </p:transition>
    </mc:Choice>
    <mc:Fallback>
      <p:transition>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0_Small title - half page">
    <p:spTree>
      <p:nvGrpSpPr>
        <p:cNvPr id="1" name=""/>
        <p:cNvGrpSpPr/>
        <p:nvPr/>
      </p:nvGrpSpPr>
      <p:grpSpPr>
        <a:xfrm>
          <a:off x="0" y="0"/>
          <a:ext cx="0" cy="0"/>
          <a:chOff x="0" y="0"/>
          <a:chExt cx="0" cy="0"/>
        </a:xfrm>
      </p:grpSpPr>
      <p:sp>
        <p:nvSpPr>
          <p:cNvPr id="3" name="Text Placeholder 3">
            <a:extLst>
              <a:ext uri="{FF2B5EF4-FFF2-40B4-BE49-F238E27FC236}">
                <a16:creationId xmlns:a16="http://schemas.microsoft.com/office/drawing/2014/main" id="{581593C0-90FF-2243-9A36-C4FDCBA6DEEB}"/>
              </a:ext>
            </a:extLst>
          </p:cNvPr>
          <p:cNvSpPr>
            <a:spLocks noGrp="1"/>
          </p:cNvSpPr>
          <p:nvPr>
            <p:ph type="body" sz="half" idx="2"/>
          </p:nvPr>
        </p:nvSpPr>
        <p:spPr>
          <a:xfrm>
            <a:off x="576072" y="1588296"/>
            <a:ext cx="7445710" cy="4519427"/>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Title 1">
            <a:extLst>
              <a:ext uri="{FF2B5EF4-FFF2-40B4-BE49-F238E27FC236}">
                <a16:creationId xmlns:a16="http://schemas.microsoft.com/office/drawing/2014/main" id="{523F18EF-B1F8-514E-AE14-3EC5437E2B21}"/>
              </a:ext>
            </a:extLst>
          </p:cNvPr>
          <p:cNvSpPr>
            <a:spLocks noGrp="1"/>
          </p:cNvSpPr>
          <p:nvPr>
            <p:ph type="title"/>
          </p:nvPr>
        </p:nvSpPr>
        <p:spPr>
          <a:xfrm>
            <a:off x="576072" y="530466"/>
            <a:ext cx="7445710" cy="950108"/>
          </a:xfrm>
          <a:prstGeom prst="rect">
            <a:avLst/>
          </a:prstGeom>
        </p:spPr>
        <p:txBody>
          <a:bodyPr/>
          <a:lstStyle>
            <a:lvl1pPr>
              <a:defRPr sz="2600"/>
            </a:lvl1pPr>
          </a:lstStyle>
          <a:p>
            <a:r>
              <a:rPr lang="en-US"/>
              <a:t>Click to edit Master title style</a:t>
            </a:r>
          </a:p>
        </p:txBody>
      </p:sp>
      <p:sp>
        <p:nvSpPr>
          <p:cNvPr id="7" name="Content Placeholder 4">
            <a:extLst>
              <a:ext uri="{FF2B5EF4-FFF2-40B4-BE49-F238E27FC236}">
                <a16:creationId xmlns:a16="http://schemas.microsoft.com/office/drawing/2014/main" id="{FBCB2226-D1CC-534A-8F34-ED05335F143C}"/>
              </a:ext>
            </a:extLst>
          </p:cNvPr>
          <p:cNvSpPr>
            <a:spLocks noGrp="1"/>
          </p:cNvSpPr>
          <p:nvPr>
            <p:ph sz="quarter" idx="12" hasCustomPrompt="1"/>
          </p:nvPr>
        </p:nvSpPr>
        <p:spPr>
          <a:xfrm>
            <a:off x="8989961" y="585216"/>
            <a:ext cx="2625967" cy="5687568"/>
          </a:xfrm>
          <a:prstGeom prst="roundRect">
            <a:avLst>
              <a:gd name="adj" fmla="val 8222"/>
            </a:avLst>
          </a:prstGeom>
          <a:blipFill>
            <a:blip r:embed="rId2">
              <a:extLst>
                <a:ext uri="{28A0092B-C50C-407E-A947-70E740481C1C}">
                  <a14:useLocalDpi xmlns:a14="http://schemas.microsoft.com/office/drawing/2010/main" val="0"/>
                </a:ext>
              </a:extLst>
            </a:blip>
            <a:stretch>
              <a:fillRect/>
            </a:stretch>
          </a:blipFill>
          <a:ln w="104775">
            <a:solidFill>
              <a:schemeClr val="bg1"/>
            </a:solidFill>
          </a:ln>
          <a:effectLst>
            <a:outerShdw blurRad="254000" dist="12700" dir="5400000" sx="101000" sy="101000" algn="ctr" rotWithShape="0">
              <a:schemeClr val="bg1">
                <a:lumMod val="65000"/>
                <a:alpha val="20000"/>
              </a:schemeClr>
            </a:outerShdw>
          </a:effectLst>
        </p:spPr>
        <p:txBody>
          <a:bodyPr tIns="1463040" bIns="0" anchor="ctr" anchorCtr="0"/>
          <a:lstStyle>
            <a:lvl1pPr marL="0" indent="0" algn="ctr">
              <a:buNone/>
              <a:defRPr lang="en-US" sz="1100" b="1" kern="1200" spc="0" baseline="0" dirty="0">
                <a:solidFill>
                  <a:schemeClr val="bg1"/>
                </a:solidFill>
                <a:latin typeface="+mn-lt"/>
                <a:ea typeface="+mn-ea"/>
                <a:cs typeface="Segoe UI" panose="020B0502040204020203" pitchFamily="34" charset="0"/>
              </a:defRPr>
            </a:lvl1pPr>
          </a:lstStyle>
          <a:p>
            <a:pPr marL="285750" marR="0" lvl="0" indent="-285750" algn="ctr" defTabSz="932742" rtl="0" eaLnBrk="1" fontAlgn="auto" latinLnBrk="0" hangingPunct="1">
              <a:lnSpc>
                <a:spcPct val="100000"/>
              </a:lnSpc>
              <a:spcBef>
                <a:spcPct val="20000"/>
              </a:spcBef>
              <a:spcAft>
                <a:spcPts val="0"/>
              </a:spcAft>
              <a:buClrTx/>
              <a:buSzPct val="90000"/>
              <a:tabLst/>
            </a:pPr>
            <a:r>
              <a:rPr lang="en-US"/>
              <a:t>Drag &amp; drop your photo here </a:t>
            </a:r>
            <a:br>
              <a:rPr lang="en-US"/>
            </a:br>
            <a:r>
              <a:rPr lang="en-US"/>
              <a:t>or click or tap icon below </a:t>
            </a:r>
            <a:br>
              <a:rPr lang="en-US"/>
            </a:br>
            <a:r>
              <a:rPr lang="en-US"/>
              <a:t>to insert</a:t>
            </a:r>
          </a:p>
          <a:p>
            <a:pPr marL="285750" marR="0" lvl="0" indent="-285750" algn="ctr" defTabSz="932742" rtl="0" eaLnBrk="1" fontAlgn="auto" latinLnBrk="0" hangingPunct="1">
              <a:lnSpc>
                <a:spcPct val="100000"/>
              </a:lnSpc>
              <a:spcBef>
                <a:spcPct val="20000"/>
              </a:spcBef>
              <a:spcAft>
                <a:spcPts val="0"/>
              </a:spcAft>
              <a:buClrTx/>
              <a:buSzPct val="90000"/>
              <a:tabLst/>
            </a:pPr>
            <a:endParaRPr lang="en-US"/>
          </a:p>
        </p:txBody>
      </p:sp>
    </p:spTree>
    <p:extLst>
      <p:ext uri="{BB962C8B-B14F-4D97-AF65-F5344CB8AC3E}">
        <p14:creationId xmlns:p14="http://schemas.microsoft.com/office/powerpoint/2010/main" val="165277680"/>
      </p:ext>
    </p:extLst>
  </p:cSld>
  <p:clrMapOvr>
    <a:masterClrMapping/>
  </p:clrMapOvr>
  <mc:AlternateContent xmlns:mc="http://schemas.openxmlformats.org/markup-compatibility/2006">
    <mc:Choice xmlns:p14="http://schemas.microsoft.com/office/powerpoint/2010/main" Requires="p14">
      <p:transition p14:dur="10">
        <p:fade/>
      </p:transition>
    </mc:Choice>
    <mc:Fallback>
      <p:transition>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1_Small title - half page">
    <p:spTree>
      <p:nvGrpSpPr>
        <p:cNvPr id="1" name=""/>
        <p:cNvGrpSpPr/>
        <p:nvPr/>
      </p:nvGrpSpPr>
      <p:grpSpPr>
        <a:xfrm>
          <a:off x="0" y="0"/>
          <a:ext cx="0" cy="0"/>
          <a:chOff x="0" y="0"/>
          <a:chExt cx="0" cy="0"/>
        </a:xfrm>
      </p:grpSpPr>
      <p:sp>
        <p:nvSpPr>
          <p:cNvPr id="3" name="Text Placeholder 3">
            <a:extLst>
              <a:ext uri="{FF2B5EF4-FFF2-40B4-BE49-F238E27FC236}">
                <a16:creationId xmlns:a16="http://schemas.microsoft.com/office/drawing/2014/main" id="{581593C0-90FF-2243-9A36-C4FDCBA6DEEB}"/>
              </a:ext>
            </a:extLst>
          </p:cNvPr>
          <p:cNvSpPr>
            <a:spLocks noGrp="1"/>
          </p:cNvSpPr>
          <p:nvPr>
            <p:ph type="body" sz="half" idx="2"/>
          </p:nvPr>
        </p:nvSpPr>
        <p:spPr>
          <a:xfrm>
            <a:off x="576072" y="1588296"/>
            <a:ext cx="5198616" cy="4519427"/>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Title 1">
            <a:extLst>
              <a:ext uri="{FF2B5EF4-FFF2-40B4-BE49-F238E27FC236}">
                <a16:creationId xmlns:a16="http://schemas.microsoft.com/office/drawing/2014/main" id="{523F18EF-B1F8-514E-AE14-3EC5437E2B21}"/>
              </a:ext>
            </a:extLst>
          </p:cNvPr>
          <p:cNvSpPr>
            <a:spLocks noGrp="1"/>
          </p:cNvSpPr>
          <p:nvPr>
            <p:ph type="title"/>
          </p:nvPr>
        </p:nvSpPr>
        <p:spPr>
          <a:xfrm>
            <a:off x="576072" y="530466"/>
            <a:ext cx="5198616" cy="950108"/>
          </a:xfrm>
          <a:prstGeom prst="rect">
            <a:avLst/>
          </a:prstGeom>
        </p:spPr>
        <p:txBody>
          <a:bodyPr/>
          <a:lstStyle>
            <a:lvl1pPr>
              <a:defRPr sz="2600"/>
            </a:lvl1pPr>
          </a:lstStyle>
          <a:p>
            <a:r>
              <a:rPr lang="en-US"/>
              <a:t>Click to edit Master title style</a:t>
            </a:r>
          </a:p>
        </p:txBody>
      </p:sp>
      <p:sp>
        <p:nvSpPr>
          <p:cNvPr id="5" name="Content Placeholder 4">
            <a:extLst>
              <a:ext uri="{FF2B5EF4-FFF2-40B4-BE49-F238E27FC236}">
                <a16:creationId xmlns:a16="http://schemas.microsoft.com/office/drawing/2014/main" id="{20089D16-8111-6D4B-A9F1-35AF1D1AF2B3}"/>
              </a:ext>
            </a:extLst>
          </p:cNvPr>
          <p:cNvSpPr>
            <a:spLocks noGrp="1"/>
          </p:cNvSpPr>
          <p:nvPr>
            <p:ph sz="quarter" idx="12" hasCustomPrompt="1"/>
          </p:nvPr>
        </p:nvSpPr>
        <p:spPr>
          <a:xfrm>
            <a:off x="8989961" y="585216"/>
            <a:ext cx="2625967" cy="5687568"/>
          </a:xfrm>
          <a:prstGeom prst="roundRect">
            <a:avLst>
              <a:gd name="adj" fmla="val 8222"/>
            </a:avLst>
          </a:prstGeom>
          <a:blipFill>
            <a:blip r:embed="rId2">
              <a:extLst>
                <a:ext uri="{28A0092B-C50C-407E-A947-70E740481C1C}">
                  <a14:useLocalDpi xmlns:a14="http://schemas.microsoft.com/office/drawing/2010/main" val="0"/>
                </a:ext>
              </a:extLst>
            </a:blip>
            <a:stretch>
              <a:fillRect/>
            </a:stretch>
          </a:blipFill>
          <a:ln w="104775">
            <a:solidFill>
              <a:schemeClr val="bg1"/>
            </a:solidFill>
          </a:ln>
          <a:effectLst>
            <a:outerShdw blurRad="254000" dist="12700" dir="5400000" sx="101000" sy="101000" algn="ctr" rotWithShape="0">
              <a:schemeClr val="bg1">
                <a:lumMod val="65000"/>
                <a:alpha val="20000"/>
              </a:schemeClr>
            </a:outerShdw>
          </a:effectLst>
        </p:spPr>
        <p:txBody>
          <a:bodyPr tIns="1463040" bIns="0" anchor="ctr" anchorCtr="0"/>
          <a:lstStyle>
            <a:lvl1pPr marL="0" indent="0" algn="ctr">
              <a:buNone/>
              <a:defRPr lang="en-US" sz="1100" b="1" kern="1200" spc="0" baseline="0" dirty="0">
                <a:solidFill>
                  <a:schemeClr val="bg1"/>
                </a:solidFill>
                <a:latin typeface="+mn-lt"/>
                <a:ea typeface="+mn-ea"/>
                <a:cs typeface="Segoe UI" panose="020B0502040204020203" pitchFamily="34" charset="0"/>
              </a:defRPr>
            </a:lvl1pPr>
          </a:lstStyle>
          <a:p>
            <a:pPr marL="285750" marR="0" lvl="0" indent="-285750" algn="ctr" defTabSz="932742" rtl="0" eaLnBrk="1" fontAlgn="auto" latinLnBrk="0" hangingPunct="1">
              <a:lnSpc>
                <a:spcPct val="100000"/>
              </a:lnSpc>
              <a:spcBef>
                <a:spcPct val="20000"/>
              </a:spcBef>
              <a:spcAft>
                <a:spcPts val="0"/>
              </a:spcAft>
              <a:buClrTx/>
              <a:buSzPct val="90000"/>
              <a:tabLst/>
            </a:pPr>
            <a:r>
              <a:rPr lang="en-US"/>
              <a:t>Drag &amp; drop your photo here </a:t>
            </a:r>
            <a:br>
              <a:rPr lang="en-US"/>
            </a:br>
            <a:r>
              <a:rPr lang="en-US"/>
              <a:t>or click or tap icon below </a:t>
            </a:r>
            <a:br>
              <a:rPr lang="en-US"/>
            </a:br>
            <a:r>
              <a:rPr lang="en-US"/>
              <a:t>to insert</a:t>
            </a:r>
          </a:p>
          <a:p>
            <a:pPr marL="285750" marR="0" lvl="0" indent="-285750" algn="ctr" defTabSz="932742" rtl="0" eaLnBrk="1" fontAlgn="auto" latinLnBrk="0" hangingPunct="1">
              <a:lnSpc>
                <a:spcPct val="100000"/>
              </a:lnSpc>
              <a:spcBef>
                <a:spcPct val="20000"/>
              </a:spcBef>
              <a:spcAft>
                <a:spcPts val="0"/>
              </a:spcAft>
              <a:buClrTx/>
              <a:buSzPct val="90000"/>
              <a:tabLst/>
            </a:pPr>
            <a:endParaRPr lang="en-US"/>
          </a:p>
        </p:txBody>
      </p:sp>
      <p:sp>
        <p:nvSpPr>
          <p:cNvPr id="8" name="Content Placeholder 4">
            <a:extLst>
              <a:ext uri="{FF2B5EF4-FFF2-40B4-BE49-F238E27FC236}">
                <a16:creationId xmlns:a16="http://schemas.microsoft.com/office/drawing/2014/main" id="{FDB2F18D-8957-1947-A3FC-E12746E7FFC7}"/>
              </a:ext>
            </a:extLst>
          </p:cNvPr>
          <p:cNvSpPr>
            <a:spLocks noGrp="1"/>
          </p:cNvSpPr>
          <p:nvPr>
            <p:ph sz="quarter" idx="13" hasCustomPrompt="1"/>
          </p:nvPr>
        </p:nvSpPr>
        <p:spPr>
          <a:xfrm>
            <a:off x="6069341" y="585216"/>
            <a:ext cx="2625967" cy="5687568"/>
          </a:xfrm>
          <a:prstGeom prst="roundRect">
            <a:avLst>
              <a:gd name="adj" fmla="val 8222"/>
            </a:avLst>
          </a:prstGeom>
          <a:blipFill>
            <a:blip r:embed="rId2">
              <a:extLst>
                <a:ext uri="{28A0092B-C50C-407E-A947-70E740481C1C}">
                  <a14:useLocalDpi xmlns:a14="http://schemas.microsoft.com/office/drawing/2010/main" val="0"/>
                </a:ext>
              </a:extLst>
            </a:blip>
            <a:stretch>
              <a:fillRect/>
            </a:stretch>
          </a:blipFill>
          <a:ln w="104775">
            <a:solidFill>
              <a:schemeClr val="bg1"/>
            </a:solidFill>
          </a:ln>
          <a:effectLst>
            <a:outerShdw blurRad="254000" dist="12700" dir="5400000" sx="101000" sy="101000" algn="ctr" rotWithShape="0">
              <a:schemeClr val="bg1">
                <a:lumMod val="65000"/>
                <a:alpha val="20000"/>
              </a:schemeClr>
            </a:outerShdw>
          </a:effectLst>
        </p:spPr>
        <p:txBody>
          <a:bodyPr tIns="1463040" bIns="0" anchor="ctr" anchorCtr="0"/>
          <a:lstStyle>
            <a:lvl1pPr marL="0" indent="0" algn="ctr">
              <a:buNone/>
              <a:defRPr lang="en-US" sz="1100" b="1" kern="1200" spc="0" baseline="0" dirty="0">
                <a:solidFill>
                  <a:schemeClr val="bg1"/>
                </a:solidFill>
                <a:latin typeface="+mn-lt"/>
                <a:ea typeface="+mn-ea"/>
                <a:cs typeface="Segoe UI" panose="020B0502040204020203" pitchFamily="34" charset="0"/>
              </a:defRPr>
            </a:lvl1pPr>
          </a:lstStyle>
          <a:p>
            <a:pPr marL="285750" marR="0" lvl="0" indent="-285750" algn="ctr" defTabSz="932742" rtl="0" eaLnBrk="1" fontAlgn="auto" latinLnBrk="0" hangingPunct="1">
              <a:lnSpc>
                <a:spcPct val="100000"/>
              </a:lnSpc>
              <a:spcBef>
                <a:spcPct val="20000"/>
              </a:spcBef>
              <a:spcAft>
                <a:spcPts val="0"/>
              </a:spcAft>
              <a:buClrTx/>
              <a:buSzPct val="90000"/>
              <a:tabLst/>
            </a:pPr>
            <a:r>
              <a:rPr lang="en-US"/>
              <a:t>Drag &amp; drop your photo here </a:t>
            </a:r>
            <a:br>
              <a:rPr lang="en-US"/>
            </a:br>
            <a:r>
              <a:rPr lang="en-US"/>
              <a:t>or click or tap icon below </a:t>
            </a:r>
            <a:br>
              <a:rPr lang="en-US"/>
            </a:br>
            <a:r>
              <a:rPr lang="en-US"/>
              <a:t>to insert</a:t>
            </a:r>
          </a:p>
          <a:p>
            <a:pPr marL="285750" marR="0" lvl="0" indent="-285750" algn="ctr" defTabSz="932742" rtl="0" eaLnBrk="1" fontAlgn="auto" latinLnBrk="0" hangingPunct="1">
              <a:lnSpc>
                <a:spcPct val="100000"/>
              </a:lnSpc>
              <a:spcBef>
                <a:spcPct val="20000"/>
              </a:spcBef>
              <a:spcAft>
                <a:spcPts val="0"/>
              </a:spcAft>
              <a:buClrTx/>
              <a:buSzPct val="90000"/>
              <a:tabLst/>
            </a:pPr>
            <a:endParaRPr lang="en-US"/>
          </a:p>
        </p:txBody>
      </p:sp>
    </p:spTree>
    <p:extLst>
      <p:ext uri="{BB962C8B-B14F-4D97-AF65-F5344CB8AC3E}">
        <p14:creationId xmlns:p14="http://schemas.microsoft.com/office/powerpoint/2010/main" val="1242862396"/>
      </p:ext>
    </p:extLst>
  </p:cSld>
  <p:clrMapOvr>
    <a:masterClrMapping/>
  </p:clrMapOvr>
  <mc:AlternateContent xmlns:mc="http://schemas.openxmlformats.org/markup-compatibility/2006">
    <mc:Choice xmlns:p14="http://schemas.microsoft.com/office/powerpoint/2010/main" Requires="p14">
      <p:transition p14:dur="10">
        <p:fade/>
      </p:transition>
    </mc:Choice>
    <mc:Fallback>
      <p:transition>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43404430"/>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quare photo_purpl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9" name="Picture Placeholder 5">
            <a:extLst>
              <a:ext uri="{FF2B5EF4-FFF2-40B4-BE49-F238E27FC236}">
                <a16:creationId xmlns:a16="http://schemas.microsoft.com/office/drawing/2014/main" id="{70DBA528-2FF8-B548-95B6-184962C4AF1F}"/>
              </a:ext>
            </a:extLst>
          </p:cNvPr>
          <p:cNvSpPr>
            <a:spLocks noGrp="1"/>
          </p:cNvSpPr>
          <p:nvPr>
            <p:ph type="pic" sz="quarter" idx="11" hasCustomPrompt="1"/>
          </p:nvPr>
        </p:nvSpPr>
        <p:spPr>
          <a:xfrm>
            <a:off x="5334000" y="0"/>
            <a:ext cx="6858000" cy="6858000"/>
          </a:xfrm>
          <a:blipFill>
            <a:blip r:embed="rId2">
              <a:extLst>
                <a:ext uri="{28A0092B-C50C-407E-A947-70E740481C1C}">
                  <a14:useLocalDpi xmlns:a14="http://schemas.microsoft.com/office/drawing/2010/main" val="0"/>
                </a:ext>
              </a:extLst>
            </a:blip>
            <a:stretch>
              <a:fillRect/>
            </a:stretch>
          </a:blipFill>
        </p:spPr>
        <p:txBody>
          <a:bodyPr lIns="0" bIns="1280160" anchor="ctr" anchorCtr="1">
            <a:noAutofit/>
          </a:bodyPr>
          <a:lstStyle>
            <a:lvl1pPr marL="0" indent="0" algn="ctr">
              <a:lnSpc>
                <a:spcPct val="150000"/>
              </a:lnSpc>
              <a:buFontTx/>
              <a:buNone/>
              <a:defRPr sz="1200" b="1" i="0">
                <a:solidFill>
                  <a:srgbClr val="000000"/>
                </a:solidFill>
                <a:latin typeface="Segoe UI Semibold" panose="020B0502040204020203" pitchFamily="34" charset="0"/>
                <a:cs typeface="Segoe UI Semibold" panose="020B0502040204020203" pitchFamily="34" charset="0"/>
              </a:defRPr>
            </a:lvl1pPr>
          </a:lstStyle>
          <a:p>
            <a:r>
              <a:rPr lang="en-US"/>
              <a:t>Drag &amp; drop your photo here</a:t>
            </a:r>
            <a:br>
              <a:rPr lang="en-US"/>
            </a:br>
            <a:r>
              <a:rPr lang="en-US"/>
              <a:t>or click or tap icon below to insert</a:t>
            </a:r>
          </a:p>
        </p:txBody>
      </p:sp>
      <p:pic>
        <p:nvPicPr>
          <p:cNvPr id="6" name="Picture 5" descr="Microsoft Teams Logo">
            <a:extLst>
              <a:ext uri="{FF2B5EF4-FFF2-40B4-BE49-F238E27FC236}">
                <a16:creationId xmlns:a16="http://schemas.microsoft.com/office/drawing/2014/main" id="{80ED29BB-504B-4391-81BE-66683AD9128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98039" y="305421"/>
            <a:ext cx="2659872" cy="866473"/>
          </a:xfrm>
          <a:prstGeom prst="rect">
            <a:avLst/>
          </a:prstGeom>
        </p:spPr>
      </p:pic>
    </p:spTree>
    <p:extLst>
      <p:ext uri="{BB962C8B-B14F-4D97-AF65-F5344CB8AC3E}">
        <p14:creationId xmlns:p14="http://schemas.microsoft.com/office/powerpoint/2010/main" val="5086531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p14:dur="10">
        <p:fade/>
      </p:transition>
    </mc:Choice>
    <mc:Fallback>
      <p:transition>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25050189"/>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349393434"/>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855143208"/>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1">
                    <a:lumMod val="40000"/>
                    <a:lumOff val="60000"/>
                  </a:schemeClr>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8471357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5233478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59861780"/>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graphic">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D924510-52C9-334D-90F2-E4A433524C41}"/>
              </a:ext>
            </a:extLst>
          </p:cNvPr>
          <p:cNvSpPr/>
          <p:nvPr userDrawn="1"/>
        </p:nvSpPr>
        <p:spPr bwMode="auto">
          <a:xfrm>
            <a:off x="6395722" y="0"/>
            <a:ext cx="5796278" cy="6858000"/>
          </a:xfrm>
          <a:prstGeom prst="rect">
            <a:avLst/>
          </a:prstGeom>
          <a:solidFill>
            <a:srgbClr val="3E1D9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5163831"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3" name="Picture 2">
            <a:extLst>
              <a:ext uri="{FF2B5EF4-FFF2-40B4-BE49-F238E27FC236}">
                <a16:creationId xmlns:a16="http://schemas.microsoft.com/office/drawing/2014/main" id="{1CE4BF4A-4D5C-1248-9046-96D3D48BE7B4}"/>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6395722" y="-1"/>
            <a:ext cx="5796278" cy="6858001"/>
          </a:xfrm>
          <a:prstGeom prst="rect">
            <a:avLst/>
          </a:prstGeom>
          <a:ln>
            <a:noFill/>
          </a:ln>
        </p:spPr>
      </p:pic>
    </p:spTree>
    <p:extLst>
      <p:ext uri="{BB962C8B-B14F-4D97-AF65-F5344CB8AC3E}">
        <p14:creationId xmlns:p14="http://schemas.microsoft.com/office/powerpoint/2010/main" val="2863447033"/>
      </p:ext>
    </p:extLst>
  </p:cSld>
  <p:clrMapOvr>
    <a:masterClrMapping/>
  </p:clrMapOvr>
  <mc:AlternateContent xmlns:mc="http://schemas.openxmlformats.org/markup-compatibility/2006">
    <mc:Choice xmlns:p14="http://schemas.microsoft.com/office/powerpoint/2010/main" Requires="p14">
      <p:transition p14:dur="10">
        <p:fade/>
      </p:transition>
    </mc:Choice>
    <mc:Fallback>
      <p:transition>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Title graphic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5163831"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
        <p:nvSpPr>
          <p:cNvPr id="5" name="Rectangle 4">
            <a:extLst>
              <a:ext uri="{FF2B5EF4-FFF2-40B4-BE49-F238E27FC236}">
                <a16:creationId xmlns:a16="http://schemas.microsoft.com/office/drawing/2014/main" id="{7F1925CC-BA9D-4D40-B695-B957CD033741}"/>
              </a:ext>
            </a:extLst>
          </p:cNvPr>
          <p:cNvSpPr/>
          <p:nvPr userDrawn="1"/>
        </p:nvSpPr>
        <p:spPr bwMode="auto">
          <a:xfrm>
            <a:off x="6395722" y="0"/>
            <a:ext cx="5796278" cy="6858000"/>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6" name="Picture 5">
            <a:extLst>
              <a:ext uri="{FF2B5EF4-FFF2-40B4-BE49-F238E27FC236}">
                <a16:creationId xmlns:a16="http://schemas.microsoft.com/office/drawing/2014/main" id="{95AE0640-138F-254C-8405-5BB88675B5E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6395722" y="-1"/>
            <a:ext cx="5796278" cy="6858001"/>
          </a:xfrm>
          <a:prstGeom prst="rect">
            <a:avLst/>
          </a:prstGeom>
        </p:spPr>
      </p:pic>
    </p:spTree>
    <p:extLst>
      <p:ext uri="{BB962C8B-B14F-4D97-AF65-F5344CB8AC3E}">
        <p14:creationId xmlns:p14="http://schemas.microsoft.com/office/powerpoint/2010/main" val="2822138886"/>
      </p:ext>
    </p:extLst>
  </p:cSld>
  <p:clrMapOvr>
    <a:masterClrMapping/>
  </p:clrMapOvr>
  <mc:AlternateContent xmlns:mc="http://schemas.openxmlformats.org/markup-compatibility/2006">
    <mc:Choice xmlns:p14="http://schemas.microsoft.com/office/powerpoint/2010/main" Requires="p14">
      <p:transition p14:dur="10">
        <p:fade/>
      </p:transition>
    </mc:Choice>
    <mc:Fallback>
      <p:transition>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sp>
        <p:nvSpPr>
          <p:cNvPr id="5" name="Picture Placeholder 5">
            <a:extLst>
              <a:ext uri="{FF2B5EF4-FFF2-40B4-BE49-F238E27FC236}">
                <a16:creationId xmlns:a16="http://schemas.microsoft.com/office/drawing/2014/main" id="{0F739808-4725-B142-9FAB-65DB691EBEFA}"/>
              </a:ext>
            </a:extLst>
          </p:cNvPr>
          <p:cNvSpPr>
            <a:spLocks noGrp="1"/>
          </p:cNvSpPr>
          <p:nvPr>
            <p:ph type="pic" sz="quarter" idx="11" hasCustomPrompt="1"/>
          </p:nvPr>
        </p:nvSpPr>
        <p:spPr>
          <a:xfrm>
            <a:off x="6395720" y="0"/>
            <a:ext cx="5796279" cy="6858000"/>
          </a:xfrm>
          <a:blipFill>
            <a:blip r:embed="rId2">
              <a:extLst>
                <a:ext uri="{28A0092B-C50C-407E-A947-70E740481C1C}">
                  <a14:useLocalDpi xmlns:a14="http://schemas.microsoft.com/office/drawing/2010/main" val="0"/>
                </a:ext>
              </a:extLst>
            </a:blip>
            <a:stretch>
              <a:fillRect/>
            </a:stretch>
          </a:blipFill>
        </p:spPr>
        <p:txBody>
          <a:bodyPr lIns="0" bIns="1280160" anchor="ctr" anchorCtr="1">
            <a:noAutofit/>
          </a:bodyPr>
          <a:lstStyle>
            <a:lvl1pPr marL="0" indent="0" algn="ctr">
              <a:lnSpc>
                <a:spcPct val="150000"/>
              </a:lnSpc>
              <a:buFontTx/>
              <a:buNone/>
              <a:defRPr sz="1200" b="1" i="0">
                <a:solidFill>
                  <a:srgbClr val="000000"/>
                </a:solidFill>
                <a:latin typeface="Segoe UI Semibold" panose="020B0502040204020203" pitchFamily="34" charset="0"/>
                <a:cs typeface="Segoe UI Semibold" panose="020B0502040204020203" pitchFamily="34" charset="0"/>
              </a:defRPr>
            </a:lvl1pPr>
          </a:lstStyle>
          <a:p>
            <a:r>
              <a:rPr lang="en-US"/>
              <a:t>Drag &amp; drop your photo here</a:t>
            </a:r>
            <a:br>
              <a:rPr lang="en-US"/>
            </a:br>
            <a:r>
              <a:rPr lang="en-US"/>
              <a:t>or click or tap icon below to insert</a:t>
            </a:r>
          </a:p>
        </p:txBody>
      </p:sp>
      <p:sp>
        <p:nvSpPr>
          <p:cNvPr id="2" name="Title 1"/>
          <p:cNvSpPr>
            <a:spLocks noGrp="1"/>
          </p:cNvSpPr>
          <p:nvPr>
            <p:ph type="title" hasCustomPrompt="1"/>
          </p:nvPr>
        </p:nvSpPr>
        <p:spPr>
          <a:xfrm>
            <a:off x="585216" y="3035808"/>
            <a:ext cx="5163831"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854925472"/>
      </p:ext>
    </p:extLst>
  </p:cSld>
  <p:clrMapOvr>
    <a:masterClrMapping/>
  </p:clrMapOvr>
  <mc:AlternateContent xmlns:mc="http://schemas.openxmlformats.org/markup-compatibility/2006">
    <mc:Choice xmlns:p14="http://schemas.microsoft.com/office/powerpoint/2010/main" Requires="p14">
      <p:transition p14:dur="10">
        <p:fade/>
      </p:transition>
    </mc:Choice>
    <mc:Fallback>
      <p:transition>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6756983"/>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9" name="Picture Placeholder 5">
            <a:extLst>
              <a:ext uri="{FF2B5EF4-FFF2-40B4-BE49-F238E27FC236}">
                <a16:creationId xmlns:a16="http://schemas.microsoft.com/office/drawing/2014/main" id="{2BB9A068-51D7-8F44-9B3D-FC646154DAC8}"/>
              </a:ext>
            </a:extLst>
          </p:cNvPr>
          <p:cNvSpPr>
            <a:spLocks noGrp="1"/>
          </p:cNvSpPr>
          <p:nvPr>
            <p:ph type="pic" sz="quarter" idx="11" hasCustomPrompt="1"/>
          </p:nvPr>
        </p:nvSpPr>
        <p:spPr>
          <a:xfrm>
            <a:off x="5334000" y="0"/>
            <a:ext cx="6858000" cy="6858000"/>
          </a:xfrm>
          <a:blipFill>
            <a:blip r:embed="rId2">
              <a:extLst>
                <a:ext uri="{28A0092B-C50C-407E-A947-70E740481C1C}">
                  <a14:useLocalDpi xmlns:a14="http://schemas.microsoft.com/office/drawing/2010/main" val="0"/>
                </a:ext>
              </a:extLst>
            </a:blip>
            <a:stretch>
              <a:fillRect/>
            </a:stretch>
          </a:blipFill>
        </p:spPr>
        <p:txBody>
          <a:bodyPr lIns="0" bIns="1280160" anchor="ctr" anchorCtr="1">
            <a:noAutofit/>
          </a:bodyPr>
          <a:lstStyle>
            <a:lvl1pPr marL="0" indent="0" algn="ctr">
              <a:lnSpc>
                <a:spcPct val="150000"/>
              </a:lnSpc>
              <a:buFontTx/>
              <a:buNone/>
              <a:defRPr sz="1200" b="1" i="0">
                <a:solidFill>
                  <a:srgbClr val="000000"/>
                </a:solidFill>
                <a:latin typeface="Segoe UI Semibold" panose="020B0502040204020203" pitchFamily="34" charset="0"/>
                <a:cs typeface="Segoe UI Semibold" panose="020B0502040204020203" pitchFamily="34" charset="0"/>
              </a:defRPr>
            </a:lvl1pPr>
          </a:lstStyle>
          <a:p>
            <a:r>
              <a:rPr lang="en-US"/>
              <a:t>Drag &amp; drop your photo here</a:t>
            </a:r>
            <a:br>
              <a:rPr lang="en-US"/>
            </a:br>
            <a:r>
              <a:rPr lang="en-US"/>
              <a:t>or click or tap icon below to insert</a:t>
            </a:r>
          </a:p>
        </p:txBody>
      </p:sp>
      <p:pic>
        <p:nvPicPr>
          <p:cNvPr id="6" name="Picture 5" descr="Microsoft Teams Logo">
            <a:extLst>
              <a:ext uri="{FF2B5EF4-FFF2-40B4-BE49-F238E27FC236}">
                <a16:creationId xmlns:a16="http://schemas.microsoft.com/office/drawing/2014/main" id="{875582F2-DFDD-4CC4-AC2E-BA5BF1E4CAB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98039" y="305420"/>
            <a:ext cx="2659872" cy="866473"/>
          </a:xfrm>
          <a:prstGeom prst="rect">
            <a:avLst/>
          </a:prstGeom>
        </p:spPr>
      </p:pic>
    </p:spTree>
    <p:extLst>
      <p:ext uri="{BB962C8B-B14F-4D97-AF65-F5344CB8AC3E}">
        <p14:creationId xmlns:p14="http://schemas.microsoft.com/office/powerpoint/2010/main" val="687213393"/>
      </p:ext>
    </p:extLst>
  </p:cSld>
  <p:clrMapOvr>
    <a:masterClrMapping/>
  </p:clrMapOvr>
  <mc:AlternateContent xmlns:mc="http://schemas.openxmlformats.org/markup-compatibility/2006">
    <mc:Choice xmlns:p14="http://schemas.microsoft.com/office/powerpoint/2010/main" Requires="p14">
      <p:transition p14:dur="10">
        <p:fade/>
      </p:transition>
    </mc:Choice>
    <mc:Fallback>
      <p:transition>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35033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2"/>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Picture 4" descr="Microsoft Teams Logo">
            <a:extLst>
              <a:ext uri="{FF2B5EF4-FFF2-40B4-BE49-F238E27FC236}">
                <a16:creationId xmlns:a16="http://schemas.microsoft.com/office/drawing/2014/main" id="{286FD364-646F-4818-9F75-F213E270A1C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8039" y="305421"/>
            <a:ext cx="2659872" cy="866473"/>
          </a:xfrm>
          <a:prstGeom prst="rect">
            <a:avLst/>
          </a:prstGeom>
        </p:spPr>
      </p:pic>
    </p:spTree>
    <p:extLst>
      <p:ext uri="{BB962C8B-B14F-4D97-AF65-F5344CB8AC3E}">
        <p14:creationId xmlns:p14="http://schemas.microsoft.com/office/powerpoint/2010/main" val="11989579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p14:dur="10">
        <p:fade/>
      </p:transition>
    </mc:Choice>
    <mc:Fallback>
      <p:transition>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3967410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6001" y="490607"/>
            <a:ext cx="11306469" cy="397545"/>
          </a:xfrm>
        </p:spPr>
        <p:txBody>
          <a:bodyPr wrap="square" lIns="0" tIns="0" rIns="0" bIns="0" anchor="ctr">
            <a:spAutoFit/>
          </a:bodyPr>
          <a:lstStyle>
            <a:lvl1pPr>
              <a:lnSpc>
                <a:spcPts val="3074"/>
              </a:lnSpc>
              <a:defRPr sz="2800" strike="noStrike">
                <a:solidFill>
                  <a:srgbClr val="2F2F2F"/>
                </a:solidFill>
              </a:defRPr>
            </a:lvl1pPr>
          </a:lstStyle>
          <a:p>
            <a:r>
              <a:rPr lang="en-US"/>
              <a:t>Title</a:t>
            </a:r>
          </a:p>
        </p:txBody>
      </p:sp>
    </p:spTree>
    <p:extLst>
      <p:ext uri="{BB962C8B-B14F-4D97-AF65-F5344CB8AC3E}">
        <p14:creationId xmlns:p14="http://schemas.microsoft.com/office/powerpoint/2010/main" val="1405791797"/>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03928934"/>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588263" y="497541"/>
            <a:ext cx="11018520" cy="430887"/>
          </a:xfrm>
        </p:spPr>
        <p:txBody>
          <a:bodyPr/>
          <a:lstStyle>
            <a:lvl1pPr>
              <a:defRPr sz="2800">
                <a:solidFill>
                  <a:srgbClr val="000000"/>
                </a:solidFill>
              </a:defRPr>
            </a:lvl1pPr>
          </a:lstStyle>
          <a:p>
            <a:r>
              <a:rPr lang="en-US"/>
              <a:t>Click to edit Master title style</a:t>
            </a:r>
          </a:p>
        </p:txBody>
      </p:sp>
      <p:sp>
        <p:nvSpPr>
          <p:cNvPr id="3" name="Footer Placeholder 10">
            <a:extLst>
              <a:ext uri="{FF2B5EF4-FFF2-40B4-BE49-F238E27FC236}">
                <a16:creationId xmlns:a16="http://schemas.microsoft.com/office/drawing/2014/main" id="{9438946C-117E-D444-B499-2F521D38BF54}"/>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r>
              <a:rPr lang="en-US"/>
              <a:t>© Microsoft Corporation                                                                                  					   	    	                                     Microsoft 365 </a:t>
            </a:r>
          </a:p>
        </p:txBody>
      </p:sp>
    </p:spTree>
    <p:extLst>
      <p:ext uri="{BB962C8B-B14F-4D97-AF65-F5344CB8AC3E}">
        <p14:creationId xmlns:p14="http://schemas.microsoft.com/office/powerpoint/2010/main" val="1684148329"/>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898B6B-32FD-4BB0-99B5-2DD0118F3915}"/>
              </a:ext>
            </a:extLst>
          </p:cNvPr>
          <p:cNvSpPr>
            <a:spLocks noGrp="1"/>
          </p:cNvSpPr>
          <p:nvPr>
            <p:ph type="ctrTitle"/>
          </p:nvPr>
        </p:nvSpPr>
        <p:spPr>
          <a:xfrm>
            <a:off x="450850" y="1508235"/>
            <a:ext cx="7463440" cy="2387600"/>
          </a:xfrm>
        </p:spPr>
        <p:txBody>
          <a:bodyPr anchor="b"/>
          <a:lstStyle>
            <a:lvl1pPr algn="l">
              <a:defRPr sz="6000">
                <a:solidFill>
                  <a:schemeClr val="tx1"/>
                </a:solidFill>
              </a:defRPr>
            </a:lvl1pPr>
          </a:lstStyle>
          <a:p>
            <a:r>
              <a:rPr lang="en-US"/>
              <a:t>Click to edit Master title style</a:t>
            </a:r>
          </a:p>
        </p:txBody>
      </p:sp>
      <p:sp>
        <p:nvSpPr>
          <p:cNvPr id="3" name="Subtitle 2">
            <a:extLst>
              <a:ext uri="{FF2B5EF4-FFF2-40B4-BE49-F238E27FC236}">
                <a16:creationId xmlns:a16="http://schemas.microsoft.com/office/drawing/2014/main" id="{8E152F17-8784-43B3-AC6D-EDD39E06E7DF}"/>
              </a:ext>
            </a:extLst>
          </p:cNvPr>
          <p:cNvSpPr>
            <a:spLocks noGrp="1"/>
          </p:cNvSpPr>
          <p:nvPr>
            <p:ph type="subTitle" idx="1"/>
          </p:nvPr>
        </p:nvSpPr>
        <p:spPr>
          <a:xfrm>
            <a:off x="450850" y="3987910"/>
            <a:ext cx="7463440" cy="1655762"/>
          </a:xfrm>
        </p:spPr>
        <p:txBody>
          <a:bodyPr/>
          <a:lstStyle>
            <a:lvl1pPr marL="0" indent="0" algn="l">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10" name="Picture 9" descr="Icon&#10;&#10;Description automatically generated">
            <a:extLst>
              <a:ext uri="{FF2B5EF4-FFF2-40B4-BE49-F238E27FC236}">
                <a16:creationId xmlns:a16="http://schemas.microsoft.com/office/drawing/2014/main" id="{C2C89FC8-65F8-4DBA-BE1C-DC96B05C8216}"/>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7019817" y="0"/>
            <a:ext cx="5172183" cy="6858000"/>
          </a:xfrm>
          <a:prstGeom prst="rect">
            <a:avLst/>
          </a:prstGeom>
        </p:spPr>
      </p:pic>
      <p:pic>
        <p:nvPicPr>
          <p:cNvPr id="12" name="Graphic 11">
            <a:extLst>
              <a:ext uri="{FF2B5EF4-FFF2-40B4-BE49-F238E27FC236}">
                <a16:creationId xmlns:a16="http://schemas.microsoft.com/office/drawing/2014/main" id="{CF3763FD-1704-4E56-93D6-4E7A81FCC91A}"/>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78070" y="622740"/>
            <a:ext cx="2480440" cy="346869"/>
          </a:xfrm>
          <a:prstGeom prst="rect">
            <a:avLst/>
          </a:prstGeom>
        </p:spPr>
      </p:pic>
    </p:spTree>
    <p:extLst>
      <p:ext uri="{BB962C8B-B14F-4D97-AF65-F5344CB8AC3E}">
        <p14:creationId xmlns:p14="http://schemas.microsoft.com/office/powerpoint/2010/main" val="1233817033"/>
      </p:ext>
    </p:extLst>
  </p:cSld>
  <p:clrMapOvr>
    <a:masterClrMapping/>
  </p:clrMapOvr>
  <mc:AlternateContent xmlns:mc="http://schemas.openxmlformats.org/markup-compatibility/2006">
    <mc:Choice xmlns:p14="http://schemas.microsoft.com/office/powerpoint/2010/main" Requires="p14">
      <p:transition p14:dur="10">
        <p:fade/>
      </p:transition>
    </mc:Choice>
    <mc:Fallback>
      <p:transition>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C84C1D-7ACE-43F2-BB66-33129DBEDA7C}"/>
              </a:ext>
            </a:extLst>
          </p:cNvPr>
          <p:cNvSpPr>
            <a:spLocks noGrp="1"/>
          </p:cNvSpPr>
          <p:nvPr>
            <p:ph type="title"/>
          </p:nvPr>
        </p:nvSpPr>
        <p:spPr/>
        <p:txBody>
          <a:bodyPr anchor="b"/>
          <a:lstStyle/>
          <a:p>
            <a:r>
              <a:rPr lang="en-US"/>
              <a:t>Click to edit Master title style</a:t>
            </a:r>
          </a:p>
        </p:txBody>
      </p:sp>
      <p:sp>
        <p:nvSpPr>
          <p:cNvPr id="3" name="Content Placeholder 2">
            <a:extLst>
              <a:ext uri="{FF2B5EF4-FFF2-40B4-BE49-F238E27FC236}">
                <a16:creationId xmlns:a16="http://schemas.microsoft.com/office/drawing/2014/main" id="{F439975D-D4A8-4742-99C3-661EEF510C4B}"/>
              </a:ext>
            </a:extLst>
          </p:cNvPr>
          <p:cNvSpPr>
            <a:spLocks noGrp="1"/>
          </p:cNvSpPr>
          <p:nvPr>
            <p:ph idx="1"/>
          </p:nvPr>
        </p:nvSpPr>
        <p:spPr>
          <a:xfrm>
            <a:off x="450850" y="1600200"/>
            <a:ext cx="11290300" cy="45767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D3972F83-B764-4B4F-B456-8E3DA3ED0C4F}"/>
              </a:ext>
            </a:extLst>
          </p:cNvPr>
          <p:cNvSpPr>
            <a:spLocks noGrp="1"/>
          </p:cNvSpPr>
          <p:nvPr>
            <p:ph type="sldNum" sz="quarter" idx="12"/>
          </p:nvPr>
        </p:nvSpPr>
        <p:spPr/>
        <p:txBody>
          <a:bodyPr/>
          <a:lstStyle/>
          <a:p>
            <a:fld id="{EE52FE6B-7A71-4492-A657-BE7F2B2DDC0C}" type="slidenum">
              <a:rPr lang="en-US" smtClean="0"/>
              <a:t>‹#›</a:t>
            </a:fld>
            <a:endParaRPr lang="en-US"/>
          </a:p>
        </p:txBody>
      </p:sp>
    </p:spTree>
    <p:extLst>
      <p:ext uri="{BB962C8B-B14F-4D97-AF65-F5344CB8AC3E}">
        <p14:creationId xmlns:p14="http://schemas.microsoft.com/office/powerpoint/2010/main" val="3847189386"/>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accent3"/>
        </a:solidFill>
        <a:effectLst/>
      </p:bgPr>
    </p:bg>
    <p:spTree>
      <p:nvGrpSpPr>
        <p:cNvPr id="1" name=""/>
        <p:cNvGrpSpPr/>
        <p:nvPr/>
      </p:nvGrpSpPr>
      <p:grpSpPr>
        <a:xfrm>
          <a:off x="0" y="0"/>
          <a:ext cx="0" cy="0"/>
          <a:chOff x="0" y="0"/>
          <a:chExt cx="0" cy="0"/>
        </a:xfrm>
      </p:grpSpPr>
      <p:pic>
        <p:nvPicPr>
          <p:cNvPr id="8" name="Picture 7" descr="Logo&#10;&#10;Description automatically generated">
            <a:extLst>
              <a:ext uri="{FF2B5EF4-FFF2-40B4-BE49-F238E27FC236}">
                <a16:creationId xmlns:a16="http://schemas.microsoft.com/office/drawing/2014/main" id="{D5619959-94BD-4A2B-BE8D-546FB99DFC8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1269"/>
          <a:stretch/>
        </p:blipFill>
        <p:spPr>
          <a:xfrm>
            <a:off x="0" y="0"/>
            <a:ext cx="8219090" cy="6858000"/>
          </a:xfrm>
          <a:prstGeom prst="rect">
            <a:avLst/>
          </a:prstGeom>
        </p:spPr>
      </p:pic>
      <p:sp>
        <p:nvSpPr>
          <p:cNvPr id="2" name="Title 1">
            <a:extLst>
              <a:ext uri="{FF2B5EF4-FFF2-40B4-BE49-F238E27FC236}">
                <a16:creationId xmlns:a16="http://schemas.microsoft.com/office/drawing/2014/main" id="{944F3D11-C3C2-40E7-9F51-C16AA1529253}"/>
              </a:ext>
            </a:extLst>
          </p:cNvPr>
          <p:cNvSpPr>
            <a:spLocks noGrp="1"/>
          </p:cNvSpPr>
          <p:nvPr>
            <p:ph type="title"/>
          </p:nvPr>
        </p:nvSpPr>
        <p:spPr>
          <a:xfrm>
            <a:off x="2585544" y="3286291"/>
            <a:ext cx="8618483" cy="2200110"/>
          </a:xfrm>
        </p:spPr>
        <p:txBody>
          <a:bodyPr anchor="b"/>
          <a:lstStyle>
            <a:lvl1pPr>
              <a:defRPr sz="6000">
                <a:solidFill>
                  <a:schemeClr val="tx1"/>
                </a:solidFill>
              </a:defRPr>
            </a:lvl1pPr>
          </a:lstStyle>
          <a:p>
            <a:r>
              <a:rPr lang="en-US"/>
              <a:t>Click to edit Master title style</a:t>
            </a:r>
          </a:p>
        </p:txBody>
      </p:sp>
      <p:sp>
        <p:nvSpPr>
          <p:cNvPr id="3" name="Text Placeholder 2">
            <a:extLst>
              <a:ext uri="{FF2B5EF4-FFF2-40B4-BE49-F238E27FC236}">
                <a16:creationId xmlns:a16="http://schemas.microsoft.com/office/drawing/2014/main" id="{79AC02F9-B0F6-47F4-B5C2-C1B1A4B9A1B7}"/>
              </a:ext>
            </a:extLst>
          </p:cNvPr>
          <p:cNvSpPr>
            <a:spLocks noGrp="1"/>
          </p:cNvSpPr>
          <p:nvPr>
            <p:ph type="body" idx="1"/>
          </p:nvPr>
        </p:nvSpPr>
        <p:spPr>
          <a:xfrm>
            <a:off x="2585545" y="5566927"/>
            <a:ext cx="8618482" cy="665708"/>
          </a:xfrm>
        </p:spPr>
        <p:txBody>
          <a:bodyPr/>
          <a:lstStyle>
            <a:lvl1pPr marL="0" indent="0">
              <a:buNone/>
              <a:defRPr sz="2400">
                <a:solidFill>
                  <a:schemeClr val="accent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10" name="Graphic 9">
            <a:extLst>
              <a:ext uri="{FF2B5EF4-FFF2-40B4-BE49-F238E27FC236}">
                <a16:creationId xmlns:a16="http://schemas.microsoft.com/office/drawing/2014/main" id="{D58C0671-ABF3-43FC-8D36-4FDFF5298592}"/>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404389" y="6147738"/>
            <a:ext cx="1140235" cy="330845"/>
          </a:xfrm>
          <a:prstGeom prst="rect">
            <a:avLst/>
          </a:prstGeom>
        </p:spPr>
      </p:pic>
    </p:spTree>
    <p:extLst>
      <p:ext uri="{BB962C8B-B14F-4D97-AF65-F5344CB8AC3E}">
        <p14:creationId xmlns:p14="http://schemas.microsoft.com/office/powerpoint/2010/main" val="3980411084"/>
      </p:ext>
    </p:extLst>
  </p:cSld>
  <p:clrMapOvr>
    <a:masterClrMapping/>
  </p:clrMapOvr>
  <mc:AlternateContent xmlns:mc="http://schemas.openxmlformats.org/markup-compatibility/2006">
    <mc:Choice xmlns:p14="http://schemas.microsoft.com/office/powerpoint/2010/main" Requires="p14">
      <p:transition p14:dur="10">
        <p:fade/>
      </p:transition>
    </mc:Choice>
    <mc:Fallback>
      <p:transition>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3931EC-E50D-4FBE-A02D-AE671360DE7D}"/>
              </a:ext>
            </a:extLst>
          </p:cNvPr>
          <p:cNvSpPr>
            <a:spLocks noGrp="1"/>
          </p:cNvSpPr>
          <p:nvPr>
            <p:ph type="title"/>
          </p:nvPr>
        </p:nvSpPr>
        <p:spPr/>
        <p:txBody>
          <a:bodyPr anchor="b"/>
          <a:lstStyle/>
          <a:p>
            <a:r>
              <a:rPr lang="en-US"/>
              <a:t>Click to edit Master title style</a:t>
            </a:r>
          </a:p>
        </p:txBody>
      </p:sp>
      <p:sp>
        <p:nvSpPr>
          <p:cNvPr id="3" name="Content Placeholder 2">
            <a:extLst>
              <a:ext uri="{FF2B5EF4-FFF2-40B4-BE49-F238E27FC236}">
                <a16:creationId xmlns:a16="http://schemas.microsoft.com/office/drawing/2014/main" id="{715D2A24-8E2A-44FC-A552-333C9A1C76E0}"/>
              </a:ext>
            </a:extLst>
          </p:cNvPr>
          <p:cNvSpPr>
            <a:spLocks noGrp="1"/>
          </p:cNvSpPr>
          <p:nvPr>
            <p:ph sz="half" idx="1"/>
          </p:nvPr>
        </p:nvSpPr>
        <p:spPr>
          <a:xfrm>
            <a:off x="450850" y="1600200"/>
            <a:ext cx="5486572" cy="45688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3CE2069-F4E3-42ED-A7E2-2A5CFCCC323B}"/>
              </a:ext>
            </a:extLst>
          </p:cNvPr>
          <p:cNvSpPr>
            <a:spLocks noGrp="1"/>
          </p:cNvSpPr>
          <p:nvPr>
            <p:ph sz="half" idx="2"/>
          </p:nvPr>
        </p:nvSpPr>
        <p:spPr>
          <a:xfrm>
            <a:off x="6254580" y="1600200"/>
            <a:ext cx="5486572" cy="45688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a:extLst>
              <a:ext uri="{FF2B5EF4-FFF2-40B4-BE49-F238E27FC236}">
                <a16:creationId xmlns:a16="http://schemas.microsoft.com/office/drawing/2014/main" id="{0736BF61-FDC9-495A-81D8-3600AF8700FF}"/>
              </a:ext>
            </a:extLst>
          </p:cNvPr>
          <p:cNvSpPr>
            <a:spLocks noGrp="1"/>
          </p:cNvSpPr>
          <p:nvPr>
            <p:ph type="sldNum" sz="quarter" idx="12"/>
          </p:nvPr>
        </p:nvSpPr>
        <p:spPr/>
        <p:txBody>
          <a:bodyPr/>
          <a:lstStyle/>
          <a:p>
            <a:fld id="{EE52FE6B-7A71-4492-A657-BE7F2B2DDC0C}" type="slidenum">
              <a:rPr lang="en-US" smtClean="0"/>
              <a:t>‹#›</a:t>
            </a:fld>
            <a:endParaRPr lang="en-US"/>
          </a:p>
        </p:txBody>
      </p:sp>
    </p:spTree>
    <p:extLst>
      <p:ext uri="{BB962C8B-B14F-4D97-AF65-F5344CB8AC3E}">
        <p14:creationId xmlns:p14="http://schemas.microsoft.com/office/powerpoint/2010/main" val="3752104424"/>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descr="Microsoft Teams Logo">
            <a:extLst>
              <a:ext uri="{FF2B5EF4-FFF2-40B4-BE49-F238E27FC236}">
                <a16:creationId xmlns:a16="http://schemas.microsoft.com/office/drawing/2014/main" id="{5567DD40-CB92-4D5A-9AA9-9409080A9E5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8039" y="305421"/>
            <a:ext cx="2659872" cy="866473"/>
          </a:xfrm>
          <a:prstGeom prst="rect">
            <a:avLst/>
          </a:prstGeom>
        </p:spPr>
      </p:pic>
    </p:spTree>
    <p:extLst>
      <p:ext uri="{BB962C8B-B14F-4D97-AF65-F5344CB8AC3E}">
        <p14:creationId xmlns:p14="http://schemas.microsoft.com/office/powerpoint/2010/main" val="37618541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p14:dur="10">
        <p:fade/>
      </p:transition>
    </mc:Choice>
    <mc:Fallback>
      <p:transition>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Thre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3931EC-E50D-4FBE-A02D-AE671360DE7D}"/>
              </a:ext>
            </a:extLst>
          </p:cNvPr>
          <p:cNvSpPr>
            <a:spLocks noGrp="1"/>
          </p:cNvSpPr>
          <p:nvPr>
            <p:ph type="title"/>
          </p:nvPr>
        </p:nvSpPr>
        <p:spPr/>
        <p:txBody>
          <a:bodyPr anchor="b"/>
          <a:lstStyle/>
          <a:p>
            <a:r>
              <a:rPr lang="en-US"/>
              <a:t>Click to edit Master title style</a:t>
            </a:r>
          </a:p>
        </p:txBody>
      </p:sp>
      <p:sp>
        <p:nvSpPr>
          <p:cNvPr id="3" name="Content Placeholder 2">
            <a:extLst>
              <a:ext uri="{FF2B5EF4-FFF2-40B4-BE49-F238E27FC236}">
                <a16:creationId xmlns:a16="http://schemas.microsoft.com/office/drawing/2014/main" id="{715D2A24-8E2A-44FC-A552-333C9A1C76E0}"/>
              </a:ext>
            </a:extLst>
          </p:cNvPr>
          <p:cNvSpPr>
            <a:spLocks noGrp="1"/>
          </p:cNvSpPr>
          <p:nvPr>
            <p:ph sz="half" idx="1"/>
          </p:nvPr>
        </p:nvSpPr>
        <p:spPr>
          <a:xfrm>
            <a:off x="450851" y="1600200"/>
            <a:ext cx="3597875" cy="45767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3CE2069-F4E3-42ED-A7E2-2A5CFCCC323B}"/>
              </a:ext>
            </a:extLst>
          </p:cNvPr>
          <p:cNvSpPr>
            <a:spLocks noGrp="1"/>
          </p:cNvSpPr>
          <p:nvPr>
            <p:ph sz="half" idx="2"/>
          </p:nvPr>
        </p:nvSpPr>
        <p:spPr>
          <a:xfrm>
            <a:off x="4296270" y="1600200"/>
            <a:ext cx="3597875" cy="45767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a:extLst>
              <a:ext uri="{FF2B5EF4-FFF2-40B4-BE49-F238E27FC236}">
                <a16:creationId xmlns:a16="http://schemas.microsoft.com/office/drawing/2014/main" id="{0736BF61-FDC9-495A-81D8-3600AF8700FF}"/>
              </a:ext>
            </a:extLst>
          </p:cNvPr>
          <p:cNvSpPr>
            <a:spLocks noGrp="1"/>
          </p:cNvSpPr>
          <p:nvPr>
            <p:ph type="sldNum" sz="quarter" idx="12"/>
          </p:nvPr>
        </p:nvSpPr>
        <p:spPr/>
        <p:txBody>
          <a:bodyPr/>
          <a:lstStyle/>
          <a:p>
            <a:fld id="{EE52FE6B-7A71-4492-A657-BE7F2B2DDC0C}" type="slidenum">
              <a:rPr lang="en-US" smtClean="0"/>
              <a:t>‹#›</a:t>
            </a:fld>
            <a:endParaRPr lang="en-US"/>
          </a:p>
        </p:txBody>
      </p:sp>
      <p:sp>
        <p:nvSpPr>
          <p:cNvPr id="6" name="Content Placeholder 3">
            <a:extLst>
              <a:ext uri="{FF2B5EF4-FFF2-40B4-BE49-F238E27FC236}">
                <a16:creationId xmlns:a16="http://schemas.microsoft.com/office/drawing/2014/main" id="{37D57562-A7C9-4713-9DB2-44FA76E1E9A6}"/>
              </a:ext>
            </a:extLst>
          </p:cNvPr>
          <p:cNvSpPr>
            <a:spLocks noGrp="1"/>
          </p:cNvSpPr>
          <p:nvPr>
            <p:ph sz="half" idx="13"/>
          </p:nvPr>
        </p:nvSpPr>
        <p:spPr>
          <a:xfrm>
            <a:off x="8141688" y="1600200"/>
            <a:ext cx="3597875" cy="45767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34265335"/>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310986F-CDFA-433D-A457-C24E2DC76E37}"/>
              </a:ext>
            </a:extLst>
          </p:cNvPr>
          <p:cNvSpPr>
            <a:spLocks noGrp="1"/>
          </p:cNvSpPr>
          <p:nvPr>
            <p:ph type="body" idx="1"/>
          </p:nvPr>
        </p:nvSpPr>
        <p:spPr>
          <a:xfrm>
            <a:off x="450850" y="1600200"/>
            <a:ext cx="5486400" cy="741348"/>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D17D2B9-EA8B-4688-8A90-403AB291BFE9}"/>
              </a:ext>
            </a:extLst>
          </p:cNvPr>
          <p:cNvSpPr>
            <a:spLocks noGrp="1"/>
          </p:cNvSpPr>
          <p:nvPr>
            <p:ph sz="half" idx="2"/>
          </p:nvPr>
        </p:nvSpPr>
        <p:spPr>
          <a:xfrm>
            <a:off x="450850" y="2424112"/>
            <a:ext cx="548640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DB1CB1F-B030-49F8-A560-D2B585A252D6}"/>
              </a:ext>
            </a:extLst>
          </p:cNvPr>
          <p:cNvSpPr>
            <a:spLocks noGrp="1"/>
          </p:cNvSpPr>
          <p:nvPr>
            <p:ph type="body" sz="quarter" idx="3"/>
          </p:nvPr>
        </p:nvSpPr>
        <p:spPr>
          <a:xfrm>
            <a:off x="6254752" y="1600200"/>
            <a:ext cx="5486400" cy="741348"/>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8F4D4D0-FA7D-46E1-B3D0-CB97B3EBEDE9}"/>
              </a:ext>
            </a:extLst>
          </p:cNvPr>
          <p:cNvSpPr>
            <a:spLocks noGrp="1"/>
          </p:cNvSpPr>
          <p:nvPr>
            <p:ph sz="quarter" idx="4"/>
          </p:nvPr>
        </p:nvSpPr>
        <p:spPr>
          <a:xfrm>
            <a:off x="6254752" y="2424112"/>
            <a:ext cx="548640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8">
            <a:extLst>
              <a:ext uri="{FF2B5EF4-FFF2-40B4-BE49-F238E27FC236}">
                <a16:creationId xmlns:a16="http://schemas.microsoft.com/office/drawing/2014/main" id="{5E3F1214-806A-41E6-976B-B318C16E5C80}"/>
              </a:ext>
            </a:extLst>
          </p:cNvPr>
          <p:cNvSpPr>
            <a:spLocks noGrp="1"/>
          </p:cNvSpPr>
          <p:nvPr>
            <p:ph type="sldNum" sz="quarter" idx="12"/>
          </p:nvPr>
        </p:nvSpPr>
        <p:spPr/>
        <p:txBody>
          <a:bodyPr/>
          <a:lstStyle/>
          <a:p>
            <a:fld id="{EE52FE6B-7A71-4492-A657-BE7F2B2DDC0C}" type="slidenum">
              <a:rPr lang="en-US" smtClean="0"/>
              <a:t>‹#›</a:t>
            </a:fld>
            <a:endParaRPr lang="en-US"/>
          </a:p>
        </p:txBody>
      </p:sp>
      <p:sp>
        <p:nvSpPr>
          <p:cNvPr id="10" name="Title Placeholder 1">
            <a:extLst>
              <a:ext uri="{FF2B5EF4-FFF2-40B4-BE49-F238E27FC236}">
                <a16:creationId xmlns:a16="http://schemas.microsoft.com/office/drawing/2014/main" id="{39830A3E-15F7-4CF0-9F92-9BF1A81329E3}"/>
              </a:ext>
            </a:extLst>
          </p:cNvPr>
          <p:cNvSpPr>
            <a:spLocks noGrp="1"/>
          </p:cNvSpPr>
          <p:nvPr>
            <p:ph type="title"/>
          </p:nvPr>
        </p:nvSpPr>
        <p:spPr>
          <a:xfrm>
            <a:off x="450850" y="365125"/>
            <a:ext cx="11290300" cy="1006475"/>
          </a:xfrm>
          <a:prstGeom prst="rect">
            <a:avLst/>
          </a:prstGeom>
        </p:spPr>
        <p:txBody>
          <a:bodyPr vert="horz" lIns="91440" tIns="45720" rIns="91440" bIns="45720" rtlCol="0" anchor="b">
            <a:normAutofit/>
          </a:bodyPr>
          <a:lstStyle/>
          <a:p>
            <a:r>
              <a:rPr lang="en-US"/>
              <a:t>Click to edit Master title style</a:t>
            </a:r>
          </a:p>
        </p:txBody>
      </p:sp>
    </p:spTree>
    <p:extLst>
      <p:ext uri="{BB962C8B-B14F-4D97-AF65-F5344CB8AC3E}">
        <p14:creationId xmlns:p14="http://schemas.microsoft.com/office/powerpoint/2010/main" val="1775553065"/>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4A6AAC-2E6A-4FCB-BD84-7CE9AA04494A}"/>
              </a:ext>
            </a:extLst>
          </p:cNvPr>
          <p:cNvSpPr>
            <a:spLocks noGrp="1"/>
          </p:cNvSpPr>
          <p:nvPr>
            <p:ph type="title"/>
          </p:nvPr>
        </p:nvSpPr>
        <p:spPr/>
        <p:txBody>
          <a:bodyPr>
            <a:normAutofit/>
          </a:bodyPr>
          <a:lstStyle>
            <a:lvl1pPr>
              <a:defRPr sz="4000"/>
            </a:lvl1pPr>
          </a:lstStyle>
          <a:p>
            <a:r>
              <a:rPr lang="en-US"/>
              <a:t>Click to edit Master title style</a:t>
            </a:r>
          </a:p>
        </p:txBody>
      </p:sp>
      <p:sp>
        <p:nvSpPr>
          <p:cNvPr id="5" name="Slide Number Placeholder 4">
            <a:extLst>
              <a:ext uri="{FF2B5EF4-FFF2-40B4-BE49-F238E27FC236}">
                <a16:creationId xmlns:a16="http://schemas.microsoft.com/office/drawing/2014/main" id="{4E3B2C72-D0DE-4DB9-B046-F784A89FC441}"/>
              </a:ext>
            </a:extLst>
          </p:cNvPr>
          <p:cNvSpPr>
            <a:spLocks noGrp="1"/>
          </p:cNvSpPr>
          <p:nvPr>
            <p:ph type="sldNum" sz="quarter" idx="12"/>
          </p:nvPr>
        </p:nvSpPr>
        <p:spPr/>
        <p:txBody>
          <a:bodyPr/>
          <a:lstStyle/>
          <a:p>
            <a:fld id="{EE52FE6B-7A71-4492-A657-BE7F2B2DDC0C}" type="slidenum">
              <a:rPr lang="en-US" smtClean="0"/>
              <a:t>‹#›</a:t>
            </a:fld>
            <a:endParaRPr lang="en-US"/>
          </a:p>
        </p:txBody>
      </p:sp>
    </p:spTree>
    <p:extLst>
      <p:ext uri="{BB962C8B-B14F-4D97-AF65-F5344CB8AC3E}">
        <p14:creationId xmlns:p14="http://schemas.microsoft.com/office/powerpoint/2010/main" val="3434592820"/>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2E3C424-CDF3-4B7E-9014-DC0AB0497C7F}"/>
              </a:ext>
            </a:extLst>
          </p:cNvPr>
          <p:cNvSpPr>
            <a:spLocks noGrp="1"/>
          </p:cNvSpPr>
          <p:nvPr>
            <p:ph type="sldNum" sz="quarter" idx="12"/>
          </p:nvPr>
        </p:nvSpPr>
        <p:spPr/>
        <p:txBody>
          <a:bodyPr/>
          <a:lstStyle/>
          <a:p>
            <a:fld id="{EE52FE6B-7A71-4492-A657-BE7F2B2DDC0C}" type="slidenum">
              <a:rPr lang="en-US" smtClean="0"/>
              <a:t>‹#›</a:t>
            </a:fld>
            <a:endParaRPr lang="en-US"/>
          </a:p>
        </p:txBody>
      </p:sp>
    </p:spTree>
    <p:extLst>
      <p:ext uri="{BB962C8B-B14F-4D97-AF65-F5344CB8AC3E}">
        <p14:creationId xmlns:p14="http://schemas.microsoft.com/office/powerpoint/2010/main" val="3126613382"/>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Thank You">
    <p:bg>
      <p:bgPr>
        <a:solidFill>
          <a:schemeClr val="accent3"/>
        </a:solidFill>
        <a:effectLst/>
      </p:bgPr>
    </p:bg>
    <p:spTree>
      <p:nvGrpSpPr>
        <p:cNvPr id="1" name=""/>
        <p:cNvGrpSpPr/>
        <p:nvPr/>
      </p:nvGrpSpPr>
      <p:grpSpPr>
        <a:xfrm>
          <a:off x="0" y="0"/>
          <a:ext cx="0" cy="0"/>
          <a:chOff x="0" y="0"/>
          <a:chExt cx="0" cy="0"/>
        </a:xfrm>
      </p:grpSpPr>
      <p:pic>
        <p:nvPicPr>
          <p:cNvPr id="10" name="Picture 9" descr="Icon&#10;&#10;Description automatically generated">
            <a:extLst>
              <a:ext uri="{FF2B5EF4-FFF2-40B4-BE49-F238E27FC236}">
                <a16:creationId xmlns:a16="http://schemas.microsoft.com/office/drawing/2014/main" id="{9BAD1B3E-F779-44A0-A238-1D5D1BB5438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8452"/>
          <a:stretch/>
        </p:blipFill>
        <p:spPr>
          <a:xfrm>
            <a:off x="1" y="-14513"/>
            <a:ext cx="9666513" cy="6887026"/>
          </a:xfrm>
          <a:prstGeom prst="rect">
            <a:avLst/>
          </a:prstGeom>
        </p:spPr>
      </p:pic>
      <p:sp>
        <p:nvSpPr>
          <p:cNvPr id="2" name="Title 1">
            <a:extLst>
              <a:ext uri="{FF2B5EF4-FFF2-40B4-BE49-F238E27FC236}">
                <a16:creationId xmlns:a16="http://schemas.microsoft.com/office/drawing/2014/main" id="{944F3D11-C3C2-40E7-9F51-C16AA1529253}"/>
              </a:ext>
            </a:extLst>
          </p:cNvPr>
          <p:cNvSpPr>
            <a:spLocks noGrp="1"/>
          </p:cNvSpPr>
          <p:nvPr>
            <p:ph type="title"/>
          </p:nvPr>
        </p:nvSpPr>
        <p:spPr>
          <a:xfrm>
            <a:off x="3421117" y="2328945"/>
            <a:ext cx="5349766" cy="2200110"/>
          </a:xfrm>
        </p:spPr>
        <p:txBody>
          <a:bodyPr anchor="ctr"/>
          <a:lstStyle>
            <a:lvl1pPr algn="ctr">
              <a:defRPr sz="6000">
                <a:solidFill>
                  <a:schemeClr val="tx1"/>
                </a:solidFill>
              </a:defRPr>
            </a:lvl1pPr>
          </a:lstStyle>
          <a:p>
            <a:r>
              <a:rPr lang="en-US"/>
              <a:t>Click to edit Master title style</a:t>
            </a:r>
          </a:p>
        </p:txBody>
      </p:sp>
      <p:pic>
        <p:nvPicPr>
          <p:cNvPr id="9" name="Graphic 8">
            <a:extLst>
              <a:ext uri="{FF2B5EF4-FFF2-40B4-BE49-F238E27FC236}">
                <a16:creationId xmlns:a16="http://schemas.microsoft.com/office/drawing/2014/main" id="{4A08C151-FA6F-4AD6-B32C-493A79AB9C78}"/>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080613" y="6022618"/>
            <a:ext cx="2658950" cy="371832"/>
          </a:xfrm>
          <a:prstGeom prst="rect">
            <a:avLst/>
          </a:prstGeom>
        </p:spPr>
      </p:pic>
    </p:spTree>
    <p:extLst>
      <p:ext uri="{BB962C8B-B14F-4D97-AF65-F5344CB8AC3E}">
        <p14:creationId xmlns:p14="http://schemas.microsoft.com/office/powerpoint/2010/main" val="1858465675"/>
      </p:ext>
    </p:extLst>
  </p:cSld>
  <p:clrMapOvr>
    <a:masterClrMapping/>
  </p:clrMapOvr>
  <mc:AlternateContent xmlns:mc="http://schemas.openxmlformats.org/markup-compatibility/2006">
    <mc:Choice xmlns:p14="http://schemas.microsoft.com/office/powerpoint/2010/main" Requires="p14">
      <p:transition p14:dur="10">
        <p:fade/>
      </p:transition>
    </mc:Choice>
    <mc:Fallback>
      <p:transition>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Title_2">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bg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bg1"/>
                </a:solidFill>
                <a:latin typeface="+mn-lt"/>
                <a:cs typeface="Segoe UI" panose="020B0502040204020203" pitchFamily="34" charset="0"/>
              </a:defRPr>
            </a:lvl1pPr>
          </a:lstStyle>
          <a:p>
            <a:pPr lvl="0"/>
            <a:r>
              <a:rPr lang="en-US"/>
              <a:t>Speaker name or subtitle</a:t>
            </a:r>
          </a:p>
        </p:txBody>
      </p:sp>
      <p:pic>
        <p:nvPicPr>
          <p:cNvPr id="4" name="Picture 3" descr="Icon&#10;&#10;Description automatically generated">
            <a:extLst>
              <a:ext uri="{FF2B5EF4-FFF2-40B4-BE49-F238E27FC236}">
                <a16:creationId xmlns:a16="http://schemas.microsoft.com/office/drawing/2014/main" id="{4F677BB3-8AEC-8644-A00D-E71594B0675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4241911" y="0"/>
            <a:ext cx="7962899" cy="6858001"/>
          </a:xfrm>
          <a:prstGeom prst="rect">
            <a:avLst/>
          </a:prstGeom>
        </p:spPr>
      </p:pic>
      <p:pic>
        <p:nvPicPr>
          <p:cNvPr id="6" name="Picture 5" descr="Microsoft Teams Logo">
            <a:extLst>
              <a:ext uri="{FF2B5EF4-FFF2-40B4-BE49-F238E27FC236}">
                <a16:creationId xmlns:a16="http://schemas.microsoft.com/office/drawing/2014/main" id="{0D604AFB-833E-C748-AD7C-046A9B60C98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54118" y="378667"/>
            <a:ext cx="2232965" cy="727405"/>
          </a:xfrm>
          <a:prstGeom prst="rect">
            <a:avLst/>
          </a:prstGeom>
        </p:spPr>
      </p:pic>
    </p:spTree>
    <p:extLst>
      <p:ext uri="{BB962C8B-B14F-4D97-AF65-F5344CB8AC3E}">
        <p14:creationId xmlns:p14="http://schemas.microsoft.com/office/powerpoint/2010/main" val="221368151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p14:dur="10">
        <p:fade/>
      </p:transition>
    </mc:Choice>
    <mc:Fallback>
      <p:transition>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CFC696-9920-4FF7-A6D4-23AF1C16B29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1914B90-4CF2-449A-B8D7-906450A5C87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3701053096"/>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1803702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8" name="MS logo white - EMF">
            <a:extLst>
              <a:ext uri="{FF2B5EF4-FFF2-40B4-BE49-F238E27FC236}">
                <a16:creationId xmlns:a16="http://schemas.microsoft.com/office/drawing/2014/main" id="{471B0439-A29A-4B8A-B1F5-6C679A05A62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black">
          <a:xfrm>
            <a:off x="288117" y="279110"/>
            <a:ext cx="2464950" cy="905964"/>
          </a:xfrm>
          <a:prstGeom prst="rect">
            <a:avLst/>
          </a:prstGeom>
        </p:spPr>
      </p:pic>
    </p:spTree>
    <p:extLst>
      <p:ext uri="{BB962C8B-B14F-4D97-AF65-F5344CB8AC3E}">
        <p14:creationId xmlns:p14="http://schemas.microsoft.com/office/powerpoint/2010/main" val="12919069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p14:dur="10">
        <p:fade/>
      </p:transition>
    </mc:Choice>
    <mc:Fallback>
      <p:transition>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Slide 3">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40340892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Picture 5" descr="Microsoft Teams Logo">
            <a:extLst>
              <a:ext uri="{FF2B5EF4-FFF2-40B4-BE49-F238E27FC236}">
                <a16:creationId xmlns:a16="http://schemas.microsoft.com/office/drawing/2014/main" id="{EFFF51FB-E117-42D5-B29F-49F07B33065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8039" y="305420"/>
            <a:ext cx="2659872" cy="866473"/>
          </a:xfrm>
          <a:prstGeom prst="rect">
            <a:avLst/>
          </a:prstGeom>
        </p:spPr>
      </p:pic>
    </p:spTree>
    <p:extLst>
      <p:ext uri="{BB962C8B-B14F-4D97-AF65-F5344CB8AC3E}">
        <p14:creationId xmlns:p14="http://schemas.microsoft.com/office/powerpoint/2010/main" val="27492020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p14:dur="10">
        <p:fade/>
      </p:transition>
    </mc:Choice>
    <mc:Fallback>
      <p:transition>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Slide 4">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8" name="MS logo white - EMF">
            <a:extLst>
              <a:ext uri="{FF2B5EF4-FFF2-40B4-BE49-F238E27FC236}">
                <a16:creationId xmlns:a16="http://schemas.microsoft.com/office/drawing/2014/main" id="{471B0439-A29A-4B8A-B1F5-6C679A05A62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black">
          <a:xfrm>
            <a:off x="288117" y="279110"/>
            <a:ext cx="2464950" cy="905964"/>
          </a:xfrm>
          <a:prstGeom prst="rect">
            <a:avLst/>
          </a:prstGeom>
        </p:spPr>
      </p:pic>
    </p:spTree>
    <p:extLst>
      <p:ext uri="{BB962C8B-B14F-4D97-AF65-F5344CB8AC3E}">
        <p14:creationId xmlns:p14="http://schemas.microsoft.com/office/powerpoint/2010/main" val="5367419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p14:dur="10">
        <p:fade/>
      </p:transition>
    </mc:Choice>
    <mc:Fallback>
      <p:transition>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Slide 5">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6720982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4132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95589621"/>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26757531"/>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527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527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73643783"/>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23274633"/>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40832037"/>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069598895"/>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extLst>
                <a:ext uri="{28A0092B-C50C-407E-A947-70E740481C1C}">
                  <a14:useLocalDpi xmlns:a14="http://schemas.microsoft.com/office/drawing/2010/main" val="0"/>
                </a:ext>
              </a:extLst>
            </a:blip>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630709390"/>
      </p:ext>
    </p:extLst>
  </p:cSld>
  <p:clrMapOvr>
    <a:masterClrMapping/>
  </p:clrMapOvr>
  <mc:AlternateContent xmlns:mc="http://schemas.openxmlformats.org/markup-compatibility/2006">
    <mc:Choice xmlns:p14="http://schemas.microsoft.com/office/powerpoint/2010/main" Requires="p14">
      <p:transition p14:dur="10">
        <p:fade/>
      </p:transition>
    </mc:Choice>
    <mc:Fallback>
      <p:transition>
        <p:fade/>
      </p:transition>
    </mc:Fallback>
  </mc:AlternateContent>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extLst>
                <a:ext uri="{28A0092B-C50C-407E-A947-70E740481C1C}">
                  <a14:useLocalDpi xmlns:a14="http://schemas.microsoft.com/office/drawing/2010/main" val="0"/>
                </a:ext>
              </a:extLst>
            </a:blip>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280755432"/>
      </p:ext>
    </p:extLst>
  </p:cSld>
  <p:clrMapOvr>
    <a:masterClrMapping/>
  </p:clrMapOvr>
  <mc:AlternateContent xmlns:mc="http://schemas.openxmlformats.org/markup-compatibility/2006">
    <mc:Choice xmlns:p14="http://schemas.microsoft.com/office/powerpoint/2010/main" Requires="p14">
      <p:transition p14:dur="10">
        <p:fade/>
      </p:transition>
    </mc:Choice>
    <mc:Fallback>
      <p:transition>
        <p:fade/>
      </p:transition>
    </mc:Fallback>
  </mc:AlternateContent>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14" name="Text Placeholder 11">
            <a:extLst>
              <a:ext uri="{FF2B5EF4-FFF2-40B4-BE49-F238E27FC236}">
                <a16:creationId xmlns:a16="http://schemas.microsoft.com/office/drawing/2014/main" id="{5A33786E-BA2A-7946-B8B0-AFD7EB6632A0}"/>
              </a:ext>
            </a:extLst>
          </p:cNvPr>
          <p:cNvSpPr>
            <a:spLocks noGrp="1"/>
          </p:cNvSpPr>
          <p:nvPr>
            <p:ph type="body" sz="quarter" idx="16"/>
          </p:nvPr>
        </p:nvSpPr>
        <p:spPr>
          <a:xfrm>
            <a:off x="584200" y="1666187"/>
            <a:ext cx="2532063" cy="615553"/>
          </a:xfrm>
        </p:spPr>
        <p:txBody>
          <a:bodyPr anchor="t"/>
          <a:lstStyle>
            <a:lvl1pPr marL="0" indent="0">
              <a:spcBef>
                <a:spcPts val="0"/>
              </a:spcBef>
              <a:buNone/>
              <a:defRPr sz="2000">
                <a:solidFill>
                  <a:srgbClr val="5D5AD5"/>
                </a:solidFill>
                <a:latin typeface="+mj-lt"/>
              </a:defRPr>
            </a:lvl1pPr>
          </a:lstStyle>
          <a:p>
            <a:pPr lvl="0"/>
            <a:r>
              <a:rPr lang="en-US"/>
              <a:t>Click to edit Master text styles</a:t>
            </a:r>
          </a:p>
        </p:txBody>
      </p:sp>
      <p:sp>
        <p:nvSpPr>
          <p:cNvPr id="15" name="Text Placeholder 7">
            <a:extLst>
              <a:ext uri="{FF2B5EF4-FFF2-40B4-BE49-F238E27FC236}">
                <a16:creationId xmlns:a16="http://schemas.microsoft.com/office/drawing/2014/main" id="{B9228C5F-84CB-BF4A-8982-6BBE1AE9B203}"/>
              </a:ext>
            </a:extLst>
          </p:cNvPr>
          <p:cNvSpPr>
            <a:spLocks noGrp="1"/>
          </p:cNvSpPr>
          <p:nvPr>
            <p:ph type="body" sz="quarter" idx="14"/>
          </p:nvPr>
        </p:nvSpPr>
        <p:spPr>
          <a:xfrm>
            <a:off x="584200" y="2511027"/>
            <a:ext cx="2532063" cy="1698927"/>
          </a:xfrm>
        </p:spPr>
        <p:txBody>
          <a:bodyPr wrap="square">
            <a:spAutoFit/>
          </a:bodyPr>
          <a:lstStyle>
            <a:lvl1pPr marL="141288" indent="-141288">
              <a:defRPr lang="en-US" sz="1800" dirty="0">
                <a:solidFill>
                  <a:schemeClr val="tx1"/>
                </a:solidFill>
              </a:defRPr>
            </a:lvl1pPr>
            <a:lvl2pPr marL="285750" indent="-125413">
              <a:defRPr lang="en-US" sz="1600" dirty="0">
                <a:solidFill>
                  <a:schemeClr val="tx1"/>
                </a:solidFill>
              </a:defRPr>
            </a:lvl2pPr>
            <a:lvl3pPr marL="438150" indent="-133350">
              <a:defRPr lang="en-US" dirty="0">
                <a:solidFill>
                  <a:schemeClr val="tx1"/>
                </a:solidFill>
              </a:defRPr>
            </a:lvl3pPr>
            <a:lvl4pPr marL="566738" indent="-114300">
              <a:defRPr lang="en-US" dirty="0">
                <a:solidFill>
                  <a:schemeClr val="tx1"/>
                </a:solidFill>
              </a:defRPr>
            </a:lvl4pPr>
            <a:lvl5pPr marL="685800" indent="-109538">
              <a:defRPr lang="en-US" dirty="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ext Placeholder 11">
            <a:extLst>
              <a:ext uri="{FF2B5EF4-FFF2-40B4-BE49-F238E27FC236}">
                <a16:creationId xmlns:a16="http://schemas.microsoft.com/office/drawing/2014/main" id="{0AC708B6-8E29-B54E-B5BC-22D3F3A79D35}"/>
              </a:ext>
            </a:extLst>
          </p:cNvPr>
          <p:cNvSpPr>
            <a:spLocks noGrp="1"/>
          </p:cNvSpPr>
          <p:nvPr>
            <p:ph type="body" sz="quarter" idx="17"/>
          </p:nvPr>
        </p:nvSpPr>
        <p:spPr>
          <a:xfrm>
            <a:off x="3413125" y="1666187"/>
            <a:ext cx="2533650" cy="615553"/>
          </a:xfrm>
        </p:spPr>
        <p:txBody>
          <a:bodyPr anchor="t"/>
          <a:lstStyle>
            <a:lvl1pPr marL="0" indent="0">
              <a:spcBef>
                <a:spcPts val="0"/>
              </a:spcBef>
              <a:buNone/>
              <a:defRPr sz="2000">
                <a:solidFill>
                  <a:srgbClr val="5D5AD5"/>
                </a:solidFill>
                <a:latin typeface="+mj-lt"/>
              </a:defRPr>
            </a:lvl1pPr>
          </a:lstStyle>
          <a:p>
            <a:pPr lvl="0"/>
            <a:r>
              <a:rPr lang="en-US"/>
              <a:t>Click to edit Master text styles</a:t>
            </a:r>
          </a:p>
        </p:txBody>
      </p:sp>
      <p:sp>
        <p:nvSpPr>
          <p:cNvPr id="17" name="Text Placeholder 9">
            <a:extLst>
              <a:ext uri="{FF2B5EF4-FFF2-40B4-BE49-F238E27FC236}">
                <a16:creationId xmlns:a16="http://schemas.microsoft.com/office/drawing/2014/main" id="{6B6DD043-AF71-E04E-90DA-432FF63F1E38}"/>
              </a:ext>
            </a:extLst>
          </p:cNvPr>
          <p:cNvSpPr>
            <a:spLocks noGrp="1"/>
          </p:cNvSpPr>
          <p:nvPr>
            <p:ph type="body" sz="quarter" idx="15"/>
          </p:nvPr>
        </p:nvSpPr>
        <p:spPr>
          <a:xfrm>
            <a:off x="3413125" y="2504387"/>
            <a:ext cx="2532063" cy="1698927"/>
          </a:xfrm>
        </p:spPr>
        <p:txBody>
          <a:bodyPr wrap="square">
            <a:spAutoFit/>
          </a:bodyPr>
          <a:lstStyle>
            <a:lvl1pPr marL="141288" indent="-141288">
              <a:defRPr lang="en-US" sz="1800" dirty="0">
                <a:solidFill>
                  <a:schemeClr val="tx1"/>
                </a:solidFill>
              </a:defRPr>
            </a:lvl1pPr>
            <a:lvl2pPr marL="285750" indent="-125413">
              <a:defRPr lang="en-US" sz="1600" dirty="0">
                <a:solidFill>
                  <a:schemeClr val="tx1"/>
                </a:solidFill>
              </a:defRPr>
            </a:lvl2pPr>
            <a:lvl3pPr marL="438150" indent="-133350">
              <a:defRPr lang="en-US" dirty="0">
                <a:solidFill>
                  <a:schemeClr val="tx1"/>
                </a:solidFill>
              </a:defRPr>
            </a:lvl3pPr>
            <a:lvl4pPr marL="566738" indent="-114300">
              <a:defRPr lang="en-US" dirty="0">
                <a:solidFill>
                  <a:schemeClr val="tx1"/>
                </a:solidFill>
              </a:defRPr>
            </a:lvl4pPr>
            <a:lvl5pPr marL="685800" indent="-109538">
              <a:defRPr lang="en-US" dirty="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11">
            <a:extLst>
              <a:ext uri="{FF2B5EF4-FFF2-40B4-BE49-F238E27FC236}">
                <a16:creationId xmlns:a16="http://schemas.microsoft.com/office/drawing/2014/main" id="{D2F0C722-74E8-854E-ABB2-95FEA2574037}"/>
              </a:ext>
            </a:extLst>
          </p:cNvPr>
          <p:cNvSpPr>
            <a:spLocks noGrp="1"/>
          </p:cNvSpPr>
          <p:nvPr>
            <p:ph type="body" sz="quarter" idx="18"/>
          </p:nvPr>
        </p:nvSpPr>
        <p:spPr>
          <a:xfrm>
            <a:off x="6244208" y="1666187"/>
            <a:ext cx="2532063" cy="615553"/>
          </a:xfrm>
        </p:spPr>
        <p:txBody>
          <a:bodyPr anchor="t"/>
          <a:lstStyle>
            <a:lvl1pPr marL="0" indent="0">
              <a:spcBef>
                <a:spcPts val="0"/>
              </a:spcBef>
              <a:buNone/>
              <a:defRPr sz="2000">
                <a:solidFill>
                  <a:srgbClr val="5D5AD5"/>
                </a:solidFill>
                <a:latin typeface="+mj-lt"/>
              </a:defRPr>
            </a:lvl1pPr>
          </a:lstStyle>
          <a:p>
            <a:pPr lvl="0"/>
            <a:r>
              <a:rPr lang="en-US"/>
              <a:t>Click to edit Master text styles</a:t>
            </a:r>
          </a:p>
        </p:txBody>
      </p:sp>
      <p:sp>
        <p:nvSpPr>
          <p:cNvPr id="19" name="Text Placeholder 7">
            <a:extLst>
              <a:ext uri="{FF2B5EF4-FFF2-40B4-BE49-F238E27FC236}">
                <a16:creationId xmlns:a16="http://schemas.microsoft.com/office/drawing/2014/main" id="{780F7ACC-145B-CF45-AAB9-7961394820DB}"/>
              </a:ext>
            </a:extLst>
          </p:cNvPr>
          <p:cNvSpPr>
            <a:spLocks noGrp="1"/>
          </p:cNvSpPr>
          <p:nvPr>
            <p:ph type="body" sz="quarter" idx="19"/>
          </p:nvPr>
        </p:nvSpPr>
        <p:spPr>
          <a:xfrm>
            <a:off x="6244208" y="2511027"/>
            <a:ext cx="2532063" cy="1698927"/>
          </a:xfrm>
        </p:spPr>
        <p:txBody>
          <a:bodyPr wrap="square">
            <a:spAutoFit/>
          </a:bodyPr>
          <a:lstStyle>
            <a:lvl1pPr marL="141288" indent="-141288">
              <a:defRPr lang="en-US" sz="1800" dirty="0">
                <a:solidFill>
                  <a:schemeClr val="tx1"/>
                </a:solidFill>
              </a:defRPr>
            </a:lvl1pPr>
            <a:lvl2pPr marL="285750" indent="-125413">
              <a:defRPr lang="en-US" sz="1600" dirty="0">
                <a:solidFill>
                  <a:schemeClr val="tx1"/>
                </a:solidFill>
              </a:defRPr>
            </a:lvl2pPr>
            <a:lvl3pPr marL="438150" indent="-133350">
              <a:defRPr lang="en-US" dirty="0">
                <a:solidFill>
                  <a:schemeClr val="tx1"/>
                </a:solidFill>
              </a:defRPr>
            </a:lvl3pPr>
            <a:lvl4pPr marL="566738" indent="-114300">
              <a:defRPr lang="en-US" dirty="0">
                <a:solidFill>
                  <a:schemeClr val="tx1"/>
                </a:solidFill>
              </a:defRPr>
            </a:lvl4pPr>
            <a:lvl5pPr marL="685800" indent="-109538">
              <a:defRPr lang="en-US" dirty="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Text Placeholder 11">
            <a:extLst>
              <a:ext uri="{FF2B5EF4-FFF2-40B4-BE49-F238E27FC236}">
                <a16:creationId xmlns:a16="http://schemas.microsoft.com/office/drawing/2014/main" id="{8F66FABA-8AB7-CD44-B776-784790DE760C}"/>
              </a:ext>
            </a:extLst>
          </p:cNvPr>
          <p:cNvSpPr>
            <a:spLocks noGrp="1"/>
          </p:cNvSpPr>
          <p:nvPr>
            <p:ph type="body" sz="quarter" idx="20"/>
          </p:nvPr>
        </p:nvSpPr>
        <p:spPr>
          <a:xfrm>
            <a:off x="9073133" y="1666187"/>
            <a:ext cx="2533650" cy="615553"/>
          </a:xfrm>
        </p:spPr>
        <p:txBody>
          <a:bodyPr anchor="t"/>
          <a:lstStyle>
            <a:lvl1pPr marL="0" indent="0">
              <a:spcBef>
                <a:spcPts val="0"/>
              </a:spcBef>
              <a:buNone/>
              <a:defRPr sz="2000">
                <a:solidFill>
                  <a:srgbClr val="5D5AD5"/>
                </a:solidFill>
                <a:latin typeface="+mj-lt"/>
              </a:defRPr>
            </a:lvl1pPr>
          </a:lstStyle>
          <a:p>
            <a:pPr lvl="0"/>
            <a:r>
              <a:rPr lang="en-US"/>
              <a:t>Click to edit Master text styles</a:t>
            </a:r>
          </a:p>
        </p:txBody>
      </p:sp>
      <p:sp>
        <p:nvSpPr>
          <p:cNvPr id="21" name="Text Placeholder 9">
            <a:extLst>
              <a:ext uri="{FF2B5EF4-FFF2-40B4-BE49-F238E27FC236}">
                <a16:creationId xmlns:a16="http://schemas.microsoft.com/office/drawing/2014/main" id="{169B9E47-D4A7-8F4B-933F-AECD3FED40FA}"/>
              </a:ext>
            </a:extLst>
          </p:cNvPr>
          <p:cNvSpPr>
            <a:spLocks noGrp="1"/>
          </p:cNvSpPr>
          <p:nvPr>
            <p:ph type="body" sz="quarter" idx="21"/>
          </p:nvPr>
        </p:nvSpPr>
        <p:spPr>
          <a:xfrm>
            <a:off x="9073133" y="2504387"/>
            <a:ext cx="2532063" cy="1698927"/>
          </a:xfrm>
        </p:spPr>
        <p:txBody>
          <a:bodyPr wrap="square">
            <a:spAutoFit/>
          </a:bodyPr>
          <a:lstStyle>
            <a:lvl1pPr marL="141288" indent="-141288">
              <a:defRPr lang="en-US" sz="1800" dirty="0">
                <a:solidFill>
                  <a:schemeClr val="tx1"/>
                </a:solidFill>
              </a:defRPr>
            </a:lvl1pPr>
            <a:lvl2pPr marL="285750" indent="-125413">
              <a:defRPr lang="en-US" sz="1600" dirty="0">
                <a:solidFill>
                  <a:schemeClr val="tx1"/>
                </a:solidFill>
              </a:defRPr>
            </a:lvl2pPr>
            <a:lvl3pPr marL="438150" indent="-133350">
              <a:defRPr lang="en-US" dirty="0">
                <a:solidFill>
                  <a:schemeClr val="tx1"/>
                </a:solidFill>
              </a:defRPr>
            </a:lvl3pPr>
            <a:lvl4pPr marL="566738" indent="-114300">
              <a:defRPr lang="en-US" dirty="0">
                <a:solidFill>
                  <a:schemeClr val="tx1"/>
                </a:solidFill>
              </a:defRPr>
            </a:lvl4pPr>
            <a:lvl5pPr marL="685800" indent="-109538">
              <a:defRPr lang="en-US" dirty="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itle 1">
            <a:extLst>
              <a:ext uri="{FF2B5EF4-FFF2-40B4-BE49-F238E27FC236}">
                <a16:creationId xmlns:a16="http://schemas.microsoft.com/office/drawing/2014/main" id="{16876D24-870A-4C04-9294-3311C48026DE}"/>
              </a:ext>
            </a:extLst>
          </p:cNvPr>
          <p:cNvSpPr>
            <a:spLocks noGrp="1"/>
          </p:cNvSpPr>
          <p:nvPr>
            <p:ph type="title" hasCustomPrompt="1"/>
          </p:nvPr>
        </p:nvSpPr>
        <p:spPr>
          <a:xfrm>
            <a:off x="588263" y="457200"/>
            <a:ext cx="11018520" cy="553998"/>
          </a:xfrm>
        </p:spPr>
        <p:txBody>
          <a:bodyPr/>
          <a:lstStyle>
            <a:lvl1pPr>
              <a:defRPr>
                <a:solidFill>
                  <a:schemeClr val="tx1"/>
                </a:solidFill>
              </a:defRPr>
            </a:lvl1pPr>
          </a:lstStyle>
          <a:p>
            <a:r>
              <a:rPr lang="en-US"/>
              <a:t>Agenda</a:t>
            </a:r>
          </a:p>
        </p:txBody>
      </p:sp>
    </p:spTree>
    <p:extLst>
      <p:ext uri="{BB962C8B-B14F-4D97-AF65-F5344CB8AC3E}">
        <p14:creationId xmlns:p14="http://schemas.microsoft.com/office/powerpoint/2010/main" val="974700907"/>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extLst>
                <a:ext uri="{28A0092B-C50C-407E-A947-70E740481C1C}">
                  <a14:useLocalDpi xmlns:a14="http://schemas.microsoft.com/office/drawing/2010/main" val="0"/>
                </a:ext>
              </a:extLst>
            </a:blip>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693830716"/>
      </p:ext>
    </p:extLst>
  </p:cSld>
  <p:clrMapOvr>
    <a:masterClrMapping/>
  </p:clrMapOvr>
  <mc:AlternateContent xmlns:mc="http://schemas.openxmlformats.org/markup-compatibility/2006">
    <mc:Choice xmlns:p14="http://schemas.microsoft.com/office/powerpoint/2010/main" Requires="p14">
      <p:transition p14:dur="10">
        <p:fade/>
      </p:transition>
    </mc:Choice>
    <mc:Fallback>
      <p:transition>
        <p:fade/>
      </p:transition>
    </mc:Fallback>
  </mc:AlternateContent>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40562444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8188517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Demo slide 3">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3869058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4514369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0495778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ection Title 3">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5205080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14131237"/>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387685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Blank 3">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94714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3">
    <p:spTree>
      <p:nvGrpSpPr>
        <p:cNvPr id="1" name=""/>
        <p:cNvGrpSpPr/>
        <p:nvPr/>
      </p:nvGrpSpPr>
      <p:grpSpPr>
        <a:xfrm>
          <a:off x="0" y="0"/>
          <a:ext cx="0" cy="0"/>
          <a:chOff x="0" y="0"/>
          <a:chExt cx="0" cy="0"/>
        </a:xfrm>
      </p:grpSpPr>
      <p:sp>
        <p:nvSpPr>
          <p:cNvPr id="11" name="Text Placeholder 11">
            <a:extLst>
              <a:ext uri="{FF2B5EF4-FFF2-40B4-BE49-F238E27FC236}">
                <a16:creationId xmlns:a16="http://schemas.microsoft.com/office/drawing/2014/main" id="{E8E2107F-D756-284E-A18C-EC19015DFDD3}"/>
              </a:ext>
            </a:extLst>
          </p:cNvPr>
          <p:cNvSpPr>
            <a:spLocks noGrp="1"/>
          </p:cNvSpPr>
          <p:nvPr>
            <p:ph type="body" sz="quarter" idx="16" hasCustomPrompt="1"/>
          </p:nvPr>
        </p:nvSpPr>
        <p:spPr>
          <a:xfrm>
            <a:off x="584201" y="1666187"/>
            <a:ext cx="467986" cy="307777"/>
          </a:xfrm>
        </p:spPr>
        <p:txBody>
          <a:bodyPr anchor="t"/>
          <a:lstStyle>
            <a:lvl1pPr marL="0" indent="0">
              <a:spcBef>
                <a:spcPts val="0"/>
              </a:spcBef>
              <a:buNone/>
              <a:defRPr sz="2000">
                <a:solidFill>
                  <a:srgbClr val="5D5AD5"/>
                </a:solidFill>
                <a:latin typeface="+mj-lt"/>
              </a:defRPr>
            </a:lvl1pPr>
          </a:lstStyle>
          <a:p>
            <a:pPr lvl="0"/>
            <a:r>
              <a:rPr lang="en-US"/>
              <a:t>#</a:t>
            </a:r>
          </a:p>
        </p:txBody>
      </p:sp>
      <p:sp>
        <p:nvSpPr>
          <p:cNvPr id="12" name="Text Placeholder 7">
            <a:extLst>
              <a:ext uri="{FF2B5EF4-FFF2-40B4-BE49-F238E27FC236}">
                <a16:creationId xmlns:a16="http://schemas.microsoft.com/office/drawing/2014/main" id="{EEDCCC92-5800-7840-A07F-7142E9682A16}"/>
              </a:ext>
            </a:extLst>
          </p:cNvPr>
          <p:cNvSpPr>
            <a:spLocks noGrp="1"/>
          </p:cNvSpPr>
          <p:nvPr>
            <p:ph type="body" sz="quarter" idx="14" hasCustomPrompt="1"/>
          </p:nvPr>
        </p:nvSpPr>
        <p:spPr>
          <a:xfrm>
            <a:off x="1052948" y="1666187"/>
            <a:ext cx="5790787" cy="307777"/>
          </a:xfrm>
        </p:spPr>
        <p:txBody>
          <a:bodyPr wrap="square">
            <a:spAutoFit/>
          </a:bodyPr>
          <a:lstStyle>
            <a:lvl1pPr marL="0" indent="0">
              <a:buNone/>
              <a:defRPr lang="en-US" sz="2000" dirty="0">
                <a:solidFill>
                  <a:schemeClr val="tx1"/>
                </a:solidFill>
              </a:defRPr>
            </a:lvl1pPr>
            <a:lvl2pPr marL="285750" indent="-125413">
              <a:defRPr lang="en-US" sz="1600" dirty="0">
                <a:solidFill>
                  <a:srgbClr val="747473"/>
                </a:solidFill>
              </a:defRPr>
            </a:lvl2pPr>
            <a:lvl3pPr marL="438150" indent="-133350">
              <a:defRPr lang="en-US" dirty="0">
                <a:solidFill>
                  <a:srgbClr val="747473"/>
                </a:solidFill>
              </a:defRPr>
            </a:lvl3pPr>
            <a:lvl4pPr marL="566738" indent="-114300">
              <a:defRPr lang="en-US" dirty="0">
                <a:solidFill>
                  <a:srgbClr val="747473"/>
                </a:solidFill>
              </a:defRPr>
            </a:lvl4pPr>
            <a:lvl5pPr marL="685800" indent="-109538">
              <a:defRPr lang="en-US" dirty="0">
                <a:solidFill>
                  <a:srgbClr val="747473"/>
                </a:solidFill>
              </a:defRPr>
            </a:lvl5pPr>
          </a:lstStyle>
          <a:p>
            <a:pPr lvl="0"/>
            <a:r>
              <a:rPr lang="en-US"/>
              <a:t>Section title</a:t>
            </a:r>
          </a:p>
        </p:txBody>
      </p:sp>
      <p:sp>
        <p:nvSpPr>
          <p:cNvPr id="13" name="Text Placeholder 11">
            <a:extLst>
              <a:ext uri="{FF2B5EF4-FFF2-40B4-BE49-F238E27FC236}">
                <a16:creationId xmlns:a16="http://schemas.microsoft.com/office/drawing/2014/main" id="{B59C73EE-192A-DC41-998B-295E17CA6792}"/>
              </a:ext>
            </a:extLst>
          </p:cNvPr>
          <p:cNvSpPr>
            <a:spLocks noGrp="1"/>
          </p:cNvSpPr>
          <p:nvPr>
            <p:ph type="body" sz="quarter" idx="17" hasCustomPrompt="1"/>
          </p:nvPr>
        </p:nvSpPr>
        <p:spPr>
          <a:xfrm>
            <a:off x="584201" y="2041967"/>
            <a:ext cx="467986" cy="307777"/>
          </a:xfrm>
        </p:spPr>
        <p:txBody>
          <a:bodyPr anchor="t"/>
          <a:lstStyle>
            <a:lvl1pPr marL="0" indent="0">
              <a:spcBef>
                <a:spcPts val="0"/>
              </a:spcBef>
              <a:buNone/>
              <a:defRPr sz="2000">
                <a:solidFill>
                  <a:srgbClr val="5D5AD5"/>
                </a:solidFill>
                <a:latin typeface="+mj-lt"/>
              </a:defRPr>
            </a:lvl1pPr>
          </a:lstStyle>
          <a:p>
            <a:pPr lvl="0"/>
            <a:r>
              <a:rPr lang="en-US"/>
              <a:t>#</a:t>
            </a:r>
          </a:p>
        </p:txBody>
      </p:sp>
      <p:sp>
        <p:nvSpPr>
          <p:cNvPr id="22" name="Text Placeholder 7">
            <a:extLst>
              <a:ext uri="{FF2B5EF4-FFF2-40B4-BE49-F238E27FC236}">
                <a16:creationId xmlns:a16="http://schemas.microsoft.com/office/drawing/2014/main" id="{78C925AD-00CE-2349-8207-C79406FC49D5}"/>
              </a:ext>
            </a:extLst>
          </p:cNvPr>
          <p:cNvSpPr>
            <a:spLocks noGrp="1"/>
          </p:cNvSpPr>
          <p:nvPr>
            <p:ph type="body" sz="quarter" idx="18" hasCustomPrompt="1"/>
          </p:nvPr>
        </p:nvSpPr>
        <p:spPr>
          <a:xfrm>
            <a:off x="1052948" y="2041967"/>
            <a:ext cx="5790787" cy="307777"/>
          </a:xfrm>
        </p:spPr>
        <p:txBody>
          <a:bodyPr wrap="square">
            <a:spAutoFit/>
          </a:bodyPr>
          <a:lstStyle>
            <a:lvl1pPr marL="0" indent="0">
              <a:buNone/>
              <a:defRPr lang="en-US" sz="2000" dirty="0">
                <a:solidFill>
                  <a:schemeClr val="tx1"/>
                </a:solidFill>
              </a:defRPr>
            </a:lvl1pPr>
            <a:lvl2pPr marL="285750" indent="-125413">
              <a:defRPr lang="en-US" sz="1600" dirty="0">
                <a:solidFill>
                  <a:srgbClr val="747473"/>
                </a:solidFill>
              </a:defRPr>
            </a:lvl2pPr>
            <a:lvl3pPr marL="438150" indent="-133350">
              <a:defRPr lang="en-US" dirty="0">
                <a:solidFill>
                  <a:srgbClr val="747473"/>
                </a:solidFill>
              </a:defRPr>
            </a:lvl3pPr>
            <a:lvl4pPr marL="566738" indent="-114300">
              <a:defRPr lang="en-US" dirty="0">
                <a:solidFill>
                  <a:srgbClr val="747473"/>
                </a:solidFill>
              </a:defRPr>
            </a:lvl4pPr>
            <a:lvl5pPr marL="685800" indent="-109538">
              <a:defRPr lang="en-US" dirty="0">
                <a:solidFill>
                  <a:srgbClr val="747473"/>
                </a:solidFill>
              </a:defRPr>
            </a:lvl5pPr>
          </a:lstStyle>
          <a:p>
            <a:pPr lvl="0"/>
            <a:r>
              <a:rPr lang="en-US"/>
              <a:t>Section title</a:t>
            </a:r>
          </a:p>
        </p:txBody>
      </p:sp>
      <p:sp>
        <p:nvSpPr>
          <p:cNvPr id="23" name="Text Placeholder 11">
            <a:extLst>
              <a:ext uri="{FF2B5EF4-FFF2-40B4-BE49-F238E27FC236}">
                <a16:creationId xmlns:a16="http://schemas.microsoft.com/office/drawing/2014/main" id="{31D50A13-4F84-9246-AAE0-27B2B8351740}"/>
              </a:ext>
            </a:extLst>
          </p:cNvPr>
          <p:cNvSpPr>
            <a:spLocks noGrp="1"/>
          </p:cNvSpPr>
          <p:nvPr>
            <p:ph type="body" sz="quarter" idx="19" hasCustomPrompt="1"/>
          </p:nvPr>
        </p:nvSpPr>
        <p:spPr>
          <a:xfrm>
            <a:off x="584201" y="2417747"/>
            <a:ext cx="467986" cy="307777"/>
          </a:xfrm>
        </p:spPr>
        <p:txBody>
          <a:bodyPr anchor="t"/>
          <a:lstStyle>
            <a:lvl1pPr marL="0" indent="0">
              <a:spcBef>
                <a:spcPts val="0"/>
              </a:spcBef>
              <a:buNone/>
              <a:defRPr sz="2000">
                <a:solidFill>
                  <a:srgbClr val="5D5AD5"/>
                </a:solidFill>
                <a:latin typeface="+mj-lt"/>
              </a:defRPr>
            </a:lvl1pPr>
          </a:lstStyle>
          <a:p>
            <a:pPr lvl="0"/>
            <a:r>
              <a:rPr lang="en-US"/>
              <a:t>#</a:t>
            </a:r>
          </a:p>
        </p:txBody>
      </p:sp>
      <p:sp>
        <p:nvSpPr>
          <p:cNvPr id="24" name="Text Placeholder 7">
            <a:extLst>
              <a:ext uri="{FF2B5EF4-FFF2-40B4-BE49-F238E27FC236}">
                <a16:creationId xmlns:a16="http://schemas.microsoft.com/office/drawing/2014/main" id="{804F4C3E-9FC0-DB4D-8D21-6D56432FE1C2}"/>
              </a:ext>
            </a:extLst>
          </p:cNvPr>
          <p:cNvSpPr>
            <a:spLocks noGrp="1"/>
          </p:cNvSpPr>
          <p:nvPr>
            <p:ph type="body" sz="quarter" idx="20" hasCustomPrompt="1"/>
          </p:nvPr>
        </p:nvSpPr>
        <p:spPr>
          <a:xfrm>
            <a:off x="1052948" y="2417749"/>
            <a:ext cx="5790787" cy="307777"/>
          </a:xfrm>
        </p:spPr>
        <p:txBody>
          <a:bodyPr wrap="square">
            <a:spAutoFit/>
          </a:bodyPr>
          <a:lstStyle>
            <a:lvl1pPr marL="0" indent="0">
              <a:buNone/>
              <a:defRPr lang="en-US" sz="2000" dirty="0">
                <a:solidFill>
                  <a:schemeClr val="tx1"/>
                </a:solidFill>
              </a:defRPr>
            </a:lvl1pPr>
            <a:lvl2pPr marL="285750" indent="-125413">
              <a:defRPr lang="en-US" sz="1600" dirty="0">
                <a:solidFill>
                  <a:srgbClr val="747473"/>
                </a:solidFill>
              </a:defRPr>
            </a:lvl2pPr>
            <a:lvl3pPr marL="438150" indent="-133350">
              <a:defRPr lang="en-US" dirty="0">
                <a:solidFill>
                  <a:srgbClr val="747473"/>
                </a:solidFill>
              </a:defRPr>
            </a:lvl3pPr>
            <a:lvl4pPr marL="566738" indent="-114300">
              <a:defRPr lang="en-US" dirty="0">
                <a:solidFill>
                  <a:srgbClr val="747473"/>
                </a:solidFill>
              </a:defRPr>
            </a:lvl4pPr>
            <a:lvl5pPr marL="685800" indent="-109538">
              <a:defRPr lang="en-US" dirty="0">
                <a:solidFill>
                  <a:srgbClr val="747473"/>
                </a:solidFill>
              </a:defRPr>
            </a:lvl5pPr>
          </a:lstStyle>
          <a:p>
            <a:pPr lvl="0"/>
            <a:r>
              <a:rPr lang="en-US"/>
              <a:t>Section title</a:t>
            </a:r>
          </a:p>
        </p:txBody>
      </p:sp>
      <p:sp>
        <p:nvSpPr>
          <p:cNvPr id="25" name="Text Placeholder 11">
            <a:extLst>
              <a:ext uri="{FF2B5EF4-FFF2-40B4-BE49-F238E27FC236}">
                <a16:creationId xmlns:a16="http://schemas.microsoft.com/office/drawing/2014/main" id="{63B61F84-ABD5-8648-B558-796006AA0455}"/>
              </a:ext>
            </a:extLst>
          </p:cNvPr>
          <p:cNvSpPr>
            <a:spLocks noGrp="1"/>
          </p:cNvSpPr>
          <p:nvPr>
            <p:ph type="body" sz="quarter" idx="21" hasCustomPrompt="1"/>
          </p:nvPr>
        </p:nvSpPr>
        <p:spPr>
          <a:xfrm>
            <a:off x="584201" y="2806055"/>
            <a:ext cx="467986" cy="307777"/>
          </a:xfrm>
        </p:spPr>
        <p:txBody>
          <a:bodyPr anchor="t"/>
          <a:lstStyle>
            <a:lvl1pPr marL="0" indent="0">
              <a:spcBef>
                <a:spcPts val="0"/>
              </a:spcBef>
              <a:buNone/>
              <a:defRPr sz="2000">
                <a:solidFill>
                  <a:srgbClr val="5D5AD5"/>
                </a:solidFill>
                <a:latin typeface="+mj-lt"/>
              </a:defRPr>
            </a:lvl1pPr>
          </a:lstStyle>
          <a:p>
            <a:pPr lvl="0"/>
            <a:r>
              <a:rPr lang="en-US"/>
              <a:t>#</a:t>
            </a:r>
          </a:p>
        </p:txBody>
      </p:sp>
      <p:sp>
        <p:nvSpPr>
          <p:cNvPr id="26" name="Text Placeholder 7">
            <a:extLst>
              <a:ext uri="{FF2B5EF4-FFF2-40B4-BE49-F238E27FC236}">
                <a16:creationId xmlns:a16="http://schemas.microsoft.com/office/drawing/2014/main" id="{26D69D38-758C-7B49-B3A5-187966E71965}"/>
              </a:ext>
            </a:extLst>
          </p:cNvPr>
          <p:cNvSpPr>
            <a:spLocks noGrp="1"/>
          </p:cNvSpPr>
          <p:nvPr>
            <p:ph type="body" sz="quarter" idx="22" hasCustomPrompt="1"/>
          </p:nvPr>
        </p:nvSpPr>
        <p:spPr>
          <a:xfrm>
            <a:off x="1052948" y="2806055"/>
            <a:ext cx="5790787" cy="307777"/>
          </a:xfrm>
        </p:spPr>
        <p:txBody>
          <a:bodyPr wrap="square">
            <a:spAutoFit/>
          </a:bodyPr>
          <a:lstStyle>
            <a:lvl1pPr marL="0" indent="0">
              <a:buNone/>
              <a:defRPr lang="en-US" sz="2000" dirty="0">
                <a:solidFill>
                  <a:schemeClr val="tx1"/>
                </a:solidFill>
              </a:defRPr>
            </a:lvl1pPr>
            <a:lvl2pPr marL="285750" indent="-125413">
              <a:defRPr lang="en-US" sz="1600" dirty="0">
                <a:solidFill>
                  <a:srgbClr val="747473"/>
                </a:solidFill>
              </a:defRPr>
            </a:lvl2pPr>
            <a:lvl3pPr marL="438150" indent="-133350">
              <a:defRPr lang="en-US" dirty="0">
                <a:solidFill>
                  <a:srgbClr val="747473"/>
                </a:solidFill>
              </a:defRPr>
            </a:lvl3pPr>
            <a:lvl4pPr marL="566738" indent="-114300">
              <a:defRPr lang="en-US" dirty="0">
                <a:solidFill>
                  <a:srgbClr val="747473"/>
                </a:solidFill>
              </a:defRPr>
            </a:lvl4pPr>
            <a:lvl5pPr marL="685800" indent="-109538">
              <a:defRPr lang="en-US" dirty="0">
                <a:solidFill>
                  <a:srgbClr val="747473"/>
                </a:solidFill>
              </a:defRPr>
            </a:lvl5pPr>
          </a:lstStyle>
          <a:p>
            <a:pPr lvl="0"/>
            <a:r>
              <a:rPr lang="en-US"/>
              <a:t>Section title</a:t>
            </a:r>
          </a:p>
        </p:txBody>
      </p:sp>
      <p:sp>
        <p:nvSpPr>
          <p:cNvPr id="27" name="Text Placeholder 11">
            <a:extLst>
              <a:ext uri="{FF2B5EF4-FFF2-40B4-BE49-F238E27FC236}">
                <a16:creationId xmlns:a16="http://schemas.microsoft.com/office/drawing/2014/main" id="{384E171F-B0E2-AA4E-9E98-C2FBBB1E35DF}"/>
              </a:ext>
            </a:extLst>
          </p:cNvPr>
          <p:cNvSpPr>
            <a:spLocks noGrp="1"/>
          </p:cNvSpPr>
          <p:nvPr>
            <p:ph type="body" sz="quarter" idx="23" hasCustomPrompt="1"/>
          </p:nvPr>
        </p:nvSpPr>
        <p:spPr>
          <a:xfrm>
            <a:off x="584201" y="3181835"/>
            <a:ext cx="467986" cy="307777"/>
          </a:xfrm>
        </p:spPr>
        <p:txBody>
          <a:bodyPr anchor="t"/>
          <a:lstStyle>
            <a:lvl1pPr marL="0" indent="0">
              <a:spcBef>
                <a:spcPts val="0"/>
              </a:spcBef>
              <a:buNone/>
              <a:defRPr sz="2000">
                <a:solidFill>
                  <a:srgbClr val="5D5AD5"/>
                </a:solidFill>
                <a:latin typeface="+mj-lt"/>
              </a:defRPr>
            </a:lvl1pPr>
          </a:lstStyle>
          <a:p>
            <a:pPr lvl="0"/>
            <a:r>
              <a:rPr lang="en-US"/>
              <a:t>#</a:t>
            </a:r>
          </a:p>
        </p:txBody>
      </p:sp>
      <p:sp>
        <p:nvSpPr>
          <p:cNvPr id="28" name="Text Placeholder 7">
            <a:extLst>
              <a:ext uri="{FF2B5EF4-FFF2-40B4-BE49-F238E27FC236}">
                <a16:creationId xmlns:a16="http://schemas.microsoft.com/office/drawing/2014/main" id="{EB5D655A-3EEA-3F46-8DF9-C02C9731BC5F}"/>
              </a:ext>
            </a:extLst>
          </p:cNvPr>
          <p:cNvSpPr>
            <a:spLocks noGrp="1"/>
          </p:cNvSpPr>
          <p:nvPr>
            <p:ph type="body" sz="quarter" idx="24" hasCustomPrompt="1"/>
          </p:nvPr>
        </p:nvSpPr>
        <p:spPr>
          <a:xfrm>
            <a:off x="1052948" y="3181835"/>
            <a:ext cx="5790787" cy="307777"/>
          </a:xfrm>
        </p:spPr>
        <p:txBody>
          <a:bodyPr wrap="square">
            <a:spAutoFit/>
          </a:bodyPr>
          <a:lstStyle>
            <a:lvl1pPr marL="0" indent="0">
              <a:buNone/>
              <a:defRPr lang="en-US" sz="2000" dirty="0">
                <a:solidFill>
                  <a:schemeClr val="tx1"/>
                </a:solidFill>
              </a:defRPr>
            </a:lvl1pPr>
            <a:lvl2pPr marL="285750" indent="-125413">
              <a:defRPr lang="en-US" sz="1600" dirty="0">
                <a:solidFill>
                  <a:srgbClr val="747473"/>
                </a:solidFill>
              </a:defRPr>
            </a:lvl2pPr>
            <a:lvl3pPr marL="438150" indent="-133350">
              <a:defRPr lang="en-US" dirty="0">
                <a:solidFill>
                  <a:srgbClr val="747473"/>
                </a:solidFill>
              </a:defRPr>
            </a:lvl3pPr>
            <a:lvl4pPr marL="566738" indent="-114300">
              <a:defRPr lang="en-US" dirty="0">
                <a:solidFill>
                  <a:srgbClr val="747473"/>
                </a:solidFill>
              </a:defRPr>
            </a:lvl4pPr>
            <a:lvl5pPr marL="685800" indent="-109538">
              <a:defRPr lang="en-US" dirty="0">
                <a:solidFill>
                  <a:srgbClr val="747473"/>
                </a:solidFill>
              </a:defRPr>
            </a:lvl5pPr>
          </a:lstStyle>
          <a:p>
            <a:pPr lvl="0"/>
            <a:r>
              <a:rPr lang="en-US"/>
              <a:t>Section title</a:t>
            </a:r>
          </a:p>
        </p:txBody>
      </p:sp>
      <p:sp>
        <p:nvSpPr>
          <p:cNvPr id="29" name="Text Placeholder 11">
            <a:extLst>
              <a:ext uri="{FF2B5EF4-FFF2-40B4-BE49-F238E27FC236}">
                <a16:creationId xmlns:a16="http://schemas.microsoft.com/office/drawing/2014/main" id="{6D3E8F46-A884-8546-8FB0-7E986E7FF094}"/>
              </a:ext>
            </a:extLst>
          </p:cNvPr>
          <p:cNvSpPr>
            <a:spLocks noGrp="1"/>
          </p:cNvSpPr>
          <p:nvPr>
            <p:ph type="body" sz="quarter" idx="25" hasCustomPrompt="1"/>
          </p:nvPr>
        </p:nvSpPr>
        <p:spPr>
          <a:xfrm>
            <a:off x="584201" y="3557615"/>
            <a:ext cx="467986" cy="307777"/>
          </a:xfrm>
        </p:spPr>
        <p:txBody>
          <a:bodyPr anchor="t"/>
          <a:lstStyle>
            <a:lvl1pPr marL="0" indent="0">
              <a:spcBef>
                <a:spcPts val="0"/>
              </a:spcBef>
              <a:buNone/>
              <a:defRPr sz="2000">
                <a:solidFill>
                  <a:srgbClr val="5D5AD5"/>
                </a:solidFill>
                <a:latin typeface="+mj-lt"/>
              </a:defRPr>
            </a:lvl1pPr>
          </a:lstStyle>
          <a:p>
            <a:pPr lvl="0"/>
            <a:r>
              <a:rPr lang="en-US"/>
              <a:t>#</a:t>
            </a:r>
          </a:p>
        </p:txBody>
      </p:sp>
      <p:sp>
        <p:nvSpPr>
          <p:cNvPr id="30" name="Text Placeholder 7">
            <a:extLst>
              <a:ext uri="{FF2B5EF4-FFF2-40B4-BE49-F238E27FC236}">
                <a16:creationId xmlns:a16="http://schemas.microsoft.com/office/drawing/2014/main" id="{2DC88330-CF4F-8042-AC6A-DE435746CEEF}"/>
              </a:ext>
            </a:extLst>
          </p:cNvPr>
          <p:cNvSpPr>
            <a:spLocks noGrp="1"/>
          </p:cNvSpPr>
          <p:nvPr>
            <p:ph type="body" sz="quarter" idx="26" hasCustomPrompt="1"/>
          </p:nvPr>
        </p:nvSpPr>
        <p:spPr>
          <a:xfrm>
            <a:off x="1052948" y="3557617"/>
            <a:ext cx="5790787" cy="307777"/>
          </a:xfrm>
        </p:spPr>
        <p:txBody>
          <a:bodyPr wrap="square">
            <a:spAutoFit/>
          </a:bodyPr>
          <a:lstStyle>
            <a:lvl1pPr marL="0" indent="0">
              <a:buNone/>
              <a:defRPr lang="en-US" sz="2000" dirty="0">
                <a:solidFill>
                  <a:schemeClr val="tx1"/>
                </a:solidFill>
              </a:defRPr>
            </a:lvl1pPr>
            <a:lvl2pPr marL="285750" indent="-125413">
              <a:defRPr lang="en-US" sz="1600" dirty="0">
                <a:solidFill>
                  <a:srgbClr val="747473"/>
                </a:solidFill>
              </a:defRPr>
            </a:lvl2pPr>
            <a:lvl3pPr marL="438150" indent="-133350">
              <a:defRPr lang="en-US" dirty="0">
                <a:solidFill>
                  <a:srgbClr val="747473"/>
                </a:solidFill>
              </a:defRPr>
            </a:lvl3pPr>
            <a:lvl4pPr marL="566738" indent="-114300">
              <a:defRPr lang="en-US" dirty="0">
                <a:solidFill>
                  <a:srgbClr val="747473"/>
                </a:solidFill>
              </a:defRPr>
            </a:lvl4pPr>
            <a:lvl5pPr marL="685800" indent="-109538">
              <a:defRPr lang="en-US" dirty="0">
                <a:solidFill>
                  <a:srgbClr val="747473"/>
                </a:solidFill>
              </a:defRPr>
            </a:lvl5pPr>
          </a:lstStyle>
          <a:p>
            <a:pPr lvl="0"/>
            <a:r>
              <a:rPr lang="en-US"/>
              <a:t>Section title</a:t>
            </a:r>
          </a:p>
        </p:txBody>
      </p:sp>
      <p:sp>
        <p:nvSpPr>
          <p:cNvPr id="15" name="Title 1">
            <a:extLst>
              <a:ext uri="{FF2B5EF4-FFF2-40B4-BE49-F238E27FC236}">
                <a16:creationId xmlns:a16="http://schemas.microsoft.com/office/drawing/2014/main" id="{E7F93F86-C8E9-4C2B-8A89-9651C91CBE8A}"/>
              </a:ext>
            </a:extLst>
          </p:cNvPr>
          <p:cNvSpPr>
            <a:spLocks noGrp="1"/>
          </p:cNvSpPr>
          <p:nvPr>
            <p:ph type="title" hasCustomPrompt="1"/>
          </p:nvPr>
        </p:nvSpPr>
        <p:spPr>
          <a:xfrm>
            <a:off x="588263" y="457200"/>
            <a:ext cx="11018520" cy="553998"/>
          </a:xfrm>
        </p:spPr>
        <p:txBody>
          <a:bodyPr/>
          <a:lstStyle>
            <a:lvl1pPr>
              <a:defRPr>
                <a:solidFill>
                  <a:schemeClr val="tx1"/>
                </a:solidFill>
              </a:defRPr>
            </a:lvl1pPr>
          </a:lstStyle>
          <a:p>
            <a:r>
              <a:rPr lang="en-US"/>
              <a:t>Agenda</a:t>
            </a:r>
          </a:p>
        </p:txBody>
      </p:sp>
    </p:spTree>
    <p:extLst>
      <p:ext uri="{BB962C8B-B14F-4D97-AF65-F5344CB8AC3E}">
        <p14:creationId xmlns:p14="http://schemas.microsoft.com/office/powerpoint/2010/main" val="4243043493"/>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Blank 4">
    <p:spTree>
      <p:nvGrpSpPr>
        <p:cNvPr id="1" name=""/>
        <p:cNvGrpSpPr/>
        <p:nvPr/>
      </p:nvGrpSpPr>
      <p:grpSpPr>
        <a:xfrm>
          <a:off x="0" y="0"/>
          <a:ext cx="0" cy="0"/>
          <a:chOff x="0" y="0"/>
          <a:chExt cx="0" cy="0"/>
        </a:xfrm>
      </p:grpSpPr>
    </p:spTree>
    <p:extLst>
      <p:ext uri="{BB962C8B-B14F-4D97-AF65-F5344CB8AC3E}">
        <p14:creationId xmlns:p14="http://schemas.microsoft.com/office/powerpoint/2010/main" val="2289703283"/>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06482274"/>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42906025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Closing logo slide 2">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1813170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5682394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Quote slide">
    <p:bg>
      <p:bgPr>
        <a:solidFill>
          <a:schemeClr val="accent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271B509-7ED5-6A44-A21F-2ED4CE9996C7}"/>
              </a:ext>
            </a:extLst>
          </p:cNvPr>
          <p:cNvSpPr>
            <a:spLocks noGrp="1"/>
          </p:cNvSpPr>
          <p:nvPr>
            <p:ph type="title" hasCustomPrompt="1"/>
          </p:nvPr>
        </p:nvSpPr>
        <p:spPr>
          <a:xfrm>
            <a:off x="3582416" y="585788"/>
            <a:ext cx="8025384"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4" name="Text Placeholder 4">
            <a:extLst>
              <a:ext uri="{FF2B5EF4-FFF2-40B4-BE49-F238E27FC236}">
                <a16:creationId xmlns:a16="http://schemas.microsoft.com/office/drawing/2014/main" id="{8239844E-B1F9-4340-B431-2107F3D0EBC9}"/>
              </a:ext>
            </a:extLst>
          </p:cNvPr>
          <p:cNvSpPr>
            <a:spLocks noGrp="1"/>
          </p:cNvSpPr>
          <p:nvPr>
            <p:ph type="body" sz="quarter" idx="12" hasCustomPrompt="1"/>
          </p:nvPr>
        </p:nvSpPr>
        <p:spPr>
          <a:xfrm>
            <a:off x="3582416" y="3977319"/>
            <a:ext cx="8025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5" name="Text Placeholder 4">
            <a:extLst>
              <a:ext uri="{FF2B5EF4-FFF2-40B4-BE49-F238E27FC236}">
                <a16:creationId xmlns:a16="http://schemas.microsoft.com/office/drawing/2014/main" id="{EA931C13-91CA-1E4E-BA2A-D76092953AC5}"/>
              </a:ext>
            </a:extLst>
          </p:cNvPr>
          <p:cNvSpPr>
            <a:spLocks noGrp="1"/>
          </p:cNvSpPr>
          <p:nvPr>
            <p:ph type="body" sz="quarter" idx="13" hasCustomPrompt="1"/>
          </p:nvPr>
        </p:nvSpPr>
        <p:spPr>
          <a:xfrm>
            <a:off x="3582416" y="4383719"/>
            <a:ext cx="8025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6" name="Picture 5">
            <a:extLst>
              <a:ext uri="{FF2B5EF4-FFF2-40B4-BE49-F238E27FC236}">
                <a16:creationId xmlns:a16="http://schemas.microsoft.com/office/drawing/2014/main" id="{7B9D4545-0309-F242-9ECB-265B5CCA5DD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black">
          <a:xfrm>
            <a:off x="549201" y="1177602"/>
            <a:ext cx="2514666" cy="2251398"/>
          </a:xfrm>
          <a:prstGeom prst="rect">
            <a:avLst/>
          </a:prstGeom>
        </p:spPr>
      </p:pic>
    </p:spTree>
    <p:extLst>
      <p:ext uri="{BB962C8B-B14F-4D97-AF65-F5344CB8AC3E}">
        <p14:creationId xmlns:p14="http://schemas.microsoft.com/office/powerpoint/2010/main" val="23342581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p14:dur="10">
        <p:fade/>
      </p:transition>
    </mc:Choice>
    <mc:Fallback>
      <p:transition>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image" Target="../media/image1.emf"/><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theme" Target="../theme/theme2.xml"/><Relationship Id="rId1" Type="http://schemas.openxmlformats.org/officeDocument/2006/relationships/slideLayout" Target="../slideLayouts/slideLayout44.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theme" Target="../theme/theme3.xml"/><Relationship Id="rId1" Type="http://schemas.openxmlformats.org/officeDocument/2006/relationships/slideLayout" Target="../slideLayouts/slideLayout45.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3.xml"/><Relationship Id="rId13" Type="http://schemas.openxmlformats.org/officeDocument/2006/relationships/image" Target="../media/image14.png"/><Relationship Id="rId3" Type="http://schemas.openxmlformats.org/officeDocument/2006/relationships/slideLayout" Target="../slideLayouts/slideLayout48.xml"/><Relationship Id="rId7" Type="http://schemas.openxmlformats.org/officeDocument/2006/relationships/slideLayout" Target="../slideLayouts/slideLayout52.xml"/><Relationship Id="rId12" Type="http://schemas.openxmlformats.org/officeDocument/2006/relationships/image" Target="../media/image13.png"/><Relationship Id="rId2" Type="http://schemas.openxmlformats.org/officeDocument/2006/relationships/slideLayout" Target="../slideLayouts/slideLayout47.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theme" Target="../theme/theme4.xml"/><Relationship Id="rId5" Type="http://schemas.openxmlformats.org/officeDocument/2006/relationships/slideLayout" Target="../slideLayouts/slideLayout50.xml"/><Relationship Id="rId10" Type="http://schemas.openxmlformats.org/officeDocument/2006/relationships/slideLayout" Target="../slideLayouts/slideLayout55.xml"/><Relationship Id="rId4" Type="http://schemas.openxmlformats.org/officeDocument/2006/relationships/slideLayout" Target="../slideLayouts/slideLayout49.xml"/><Relationship Id="rId9" Type="http://schemas.openxmlformats.org/officeDocument/2006/relationships/slideLayout" Target="../slideLayouts/slideLayout54.xml"/><Relationship Id="rId14" Type="http://schemas.openxmlformats.org/officeDocument/2006/relationships/image" Target="../media/image15.svg"/></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theme" Target="../theme/theme5.xml"/><Relationship Id="rId1" Type="http://schemas.openxmlformats.org/officeDocument/2006/relationships/slideLayout" Target="../slideLayouts/slideLayout56.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4.xml"/><Relationship Id="rId13" Type="http://schemas.openxmlformats.org/officeDocument/2006/relationships/slideLayout" Target="../slideLayouts/slideLayout69.xml"/><Relationship Id="rId18" Type="http://schemas.openxmlformats.org/officeDocument/2006/relationships/slideLayout" Target="../slideLayouts/slideLayout74.xml"/><Relationship Id="rId26" Type="http://schemas.openxmlformats.org/officeDocument/2006/relationships/slideLayout" Target="../slideLayouts/slideLayout82.xml"/><Relationship Id="rId3" Type="http://schemas.openxmlformats.org/officeDocument/2006/relationships/slideLayout" Target="../slideLayouts/slideLayout59.xml"/><Relationship Id="rId21" Type="http://schemas.openxmlformats.org/officeDocument/2006/relationships/slideLayout" Target="../slideLayouts/slideLayout77.xml"/><Relationship Id="rId7" Type="http://schemas.openxmlformats.org/officeDocument/2006/relationships/slideLayout" Target="../slideLayouts/slideLayout63.xml"/><Relationship Id="rId12" Type="http://schemas.openxmlformats.org/officeDocument/2006/relationships/slideLayout" Target="../slideLayouts/slideLayout68.xml"/><Relationship Id="rId17" Type="http://schemas.openxmlformats.org/officeDocument/2006/relationships/slideLayout" Target="../slideLayouts/slideLayout73.xml"/><Relationship Id="rId25" Type="http://schemas.openxmlformats.org/officeDocument/2006/relationships/slideLayout" Target="../slideLayouts/slideLayout81.xml"/><Relationship Id="rId2" Type="http://schemas.openxmlformats.org/officeDocument/2006/relationships/slideLayout" Target="../slideLayouts/slideLayout58.xml"/><Relationship Id="rId16" Type="http://schemas.openxmlformats.org/officeDocument/2006/relationships/slideLayout" Target="../slideLayouts/slideLayout72.xml"/><Relationship Id="rId20" Type="http://schemas.openxmlformats.org/officeDocument/2006/relationships/slideLayout" Target="../slideLayouts/slideLayout76.xml"/><Relationship Id="rId29" Type="http://schemas.openxmlformats.org/officeDocument/2006/relationships/theme" Target="../theme/theme6.xml"/><Relationship Id="rId1" Type="http://schemas.openxmlformats.org/officeDocument/2006/relationships/slideLayout" Target="../slideLayouts/slideLayout57.xml"/><Relationship Id="rId6" Type="http://schemas.openxmlformats.org/officeDocument/2006/relationships/slideLayout" Target="../slideLayouts/slideLayout62.xml"/><Relationship Id="rId11" Type="http://schemas.openxmlformats.org/officeDocument/2006/relationships/slideLayout" Target="../slideLayouts/slideLayout67.xml"/><Relationship Id="rId24" Type="http://schemas.openxmlformats.org/officeDocument/2006/relationships/slideLayout" Target="../slideLayouts/slideLayout80.xml"/><Relationship Id="rId5" Type="http://schemas.openxmlformats.org/officeDocument/2006/relationships/slideLayout" Target="../slideLayouts/slideLayout61.xml"/><Relationship Id="rId15" Type="http://schemas.openxmlformats.org/officeDocument/2006/relationships/slideLayout" Target="../slideLayouts/slideLayout71.xml"/><Relationship Id="rId23" Type="http://schemas.openxmlformats.org/officeDocument/2006/relationships/slideLayout" Target="../slideLayouts/slideLayout79.xml"/><Relationship Id="rId28" Type="http://schemas.openxmlformats.org/officeDocument/2006/relationships/slideLayout" Target="../slideLayouts/slideLayout84.xml"/><Relationship Id="rId10" Type="http://schemas.openxmlformats.org/officeDocument/2006/relationships/slideLayout" Target="../slideLayouts/slideLayout66.xml"/><Relationship Id="rId19" Type="http://schemas.openxmlformats.org/officeDocument/2006/relationships/slideLayout" Target="../slideLayouts/slideLayout75.xml"/><Relationship Id="rId4" Type="http://schemas.openxmlformats.org/officeDocument/2006/relationships/slideLayout" Target="../slideLayouts/slideLayout60.xml"/><Relationship Id="rId9" Type="http://schemas.openxmlformats.org/officeDocument/2006/relationships/slideLayout" Target="../slideLayouts/slideLayout65.xml"/><Relationship Id="rId14" Type="http://schemas.openxmlformats.org/officeDocument/2006/relationships/slideLayout" Target="../slideLayouts/slideLayout70.xml"/><Relationship Id="rId22" Type="http://schemas.openxmlformats.org/officeDocument/2006/relationships/slideLayout" Target="../slideLayouts/slideLayout78.xml"/><Relationship Id="rId27" Type="http://schemas.openxmlformats.org/officeDocument/2006/relationships/slideLayout" Target="../slideLayouts/slideLayout83.xml"/><Relationship Id="rId30"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Pr>
        <a:solidFill>
          <a:srgbClr val="FFFFFF"/>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5">
            <a:extLst>
              <a:ext uri="{28A0092B-C50C-407E-A947-70E740481C1C}">
                <a14:useLocalDpi xmlns:a14="http://schemas.microsoft.com/office/drawing/2010/main" val="0"/>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615561356"/>
      </p:ext>
    </p:extLst>
  </p:cSld>
  <p:clrMap bg1="lt1" tx1="dk1" bg2="lt2" tx2="dk2" accent1="accent1" accent2="accent2" accent3="accent3" accent4="accent4" accent5="accent5" accent6="accent6" hlink="hlink" folHlink="folHlink"/>
  <p:sldLayoutIdLst>
    <p:sldLayoutId id="2147497389" r:id="rId1"/>
    <p:sldLayoutId id="2147497390" r:id="rId2"/>
    <p:sldLayoutId id="2147497391" r:id="rId3"/>
    <p:sldLayoutId id="2147497392" r:id="rId4"/>
    <p:sldLayoutId id="2147497393" r:id="rId5"/>
    <p:sldLayoutId id="2147497394" r:id="rId6"/>
    <p:sldLayoutId id="2147497395" r:id="rId7"/>
    <p:sldLayoutId id="2147497396" r:id="rId8"/>
    <p:sldLayoutId id="2147497397" r:id="rId9"/>
    <p:sldLayoutId id="2147497398" r:id="rId10"/>
    <p:sldLayoutId id="2147497399" r:id="rId11"/>
    <p:sldLayoutId id="2147497400" r:id="rId12"/>
    <p:sldLayoutId id="2147497401" r:id="rId13"/>
    <p:sldLayoutId id="2147497402" r:id="rId14"/>
    <p:sldLayoutId id="2147497403" r:id="rId15"/>
    <p:sldLayoutId id="2147497404" r:id="rId16"/>
    <p:sldLayoutId id="2147497405" r:id="rId17"/>
    <p:sldLayoutId id="2147497406" r:id="rId18"/>
    <p:sldLayoutId id="2147497407" r:id="rId19"/>
    <p:sldLayoutId id="2147497408" r:id="rId20"/>
    <p:sldLayoutId id="2147497409" r:id="rId21"/>
    <p:sldLayoutId id="2147497410" r:id="rId22"/>
    <p:sldLayoutId id="2147497411" r:id="rId23"/>
    <p:sldLayoutId id="2147497412" r:id="rId24"/>
    <p:sldLayoutId id="2147497413" r:id="rId25"/>
    <p:sldLayoutId id="2147497414" r:id="rId26"/>
    <p:sldLayoutId id="2147497415" r:id="rId27"/>
    <p:sldLayoutId id="2147497416" r:id="rId28"/>
    <p:sldLayoutId id="2147497432" r:id="rId29"/>
    <p:sldLayoutId id="2147497433" r:id="rId30"/>
    <p:sldLayoutId id="2147497434" r:id="rId31"/>
    <p:sldLayoutId id="2147497439" r:id="rId32"/>
    <p:sldLayoutId id="2147497440" r:id="rId33"/>
    <p:sldLayoutId id="2147497441" r:id="rId34"/>
    <p:sldLayoutId id="2147497442" r:id="rId35"/>
    <p:sldLayoutId id="2147497443" r:id="rId36"/>
    <p:sldLayoutId id="2147497444" r:id="rId37"/>
    <p:sldLayoutId id="2147497445" r:id="rId38"/>
    <p:sldLayoutId id="2147497446" r:id="rId39"/>
    <p:sldLayoutId id="2147497447" r:id="rId40"/>
    <p:sldLayoutId id="2147497448" r:id="rId41"/>
    <p:sldLayoutId id="2147497449" r:id="rId42"/>
    <p:sldLayoutId id="2147497568" r:id="rId43"/>
  </p:sldLayoutIdLst>
  <mc:AlternateContent xmlns:mc="http://schemas.openxmlformats.org/markup-compatibility/2006">
    <mc:Choice xmlns:p14="http://schemas.microsoft.com/office/powerpoint/2010/main" Requires="p14">
      <p:transition p14:dur="10">
        <p:fade/>
      </p:transition>
    </mc:Choice>
    <mc:Fallback>
      <p:transition>
        <p:fade/>
      </p:transition>
    </mc:Fallback>
  </mc:AlternateContent>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2297742964"/>
      </p:ext>
    </p:extLst>
  </p:cSld>
  <p:clrMap bg1="lt1" tx1="dk1" bg2="lt2" tx2="dk2" accent1="accent1" accent2="accent2" accent3="accent3" accent4="accent4" accent5="accent5" accent6="accent6" hlink="hlink" folHlink="folHlink"/>
  <p:sldLayoutIdLst>
    <p:sldLayoutId id="2147497509" r:id="rId1"/>
  </p:sldLayoutIdLst>
  <mc:AlternateContent xmlns:mc="http://schemas.openxmlformats.org/markup-compatibility/2006">
    <mc:Choice xmlns:p14="http://schemas.microsoft.com/office/powerpoint/2010/main" Requires="p14">
      <p:transition p14:dur="10">
        <p:fade/>
      </p:transition>
    </mc:Choice>
    <mc:Fallback>
      <p:transition>
        <p:fade/>
      </p:transition>
    </mc:Fallback>
  </mc:AlternateContent>
  <p:hf hd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74816" y="510988"/>
            <a:ext cx="11018520" cy="43088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26803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981834081"/>
      </p:ext>
    </p:extLst>
  </p:cSld>
  <p:clrMap bg1="lt1" tx1="dk1" bg2="lt2" tx2="dk2" accent1="accent1" accent2="accent2" accent3="accent3" accent4="accent4" accent5="accent5" accent6="accent6" hlink="hlink" folHlink="folHlink"/>
  <p:sldLayoutIdLst>
    <p:sldLayoutId id="2147497523" r:id="rId1"/>
  </p:sldLayoutIdLst>
  <mc:AlternateContent xmlns:mc="http://schemas.openxmlformats.org/markup-compatibility/2006">
    <mc:Choice xmlns:p14="http://schemas.microsoft.com/office/powerpoint/2010/main" Requires="p14">
      <p:transition p14:dur="10">
        <p:fade/>
      </p:transition>
    </mc:Choice>
    <mc:Fallback>
      <p:transition>
        <p:fade/>
      </p:transition>
    </mc:Fallback>
  </mc:AlternateContent>
  <p:hf sldNum="0" hdr="0" ftr="0" dt="0"/>
  <p:txStyles>
    <p:titleStyle>
      <a:lvl1pPr algn="l" defTabSz="932742" rtl="0" eaLnBrk="1" latinLnBrk="0" hangingPunct="1">
        <a:lnSpc>
          <a:spcPct val="10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000000"/>
          </a:solidFill>
          <a:latin typeface="+mn-lt"/>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000000"/>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000000"/>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rgbClr val="000000"/>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1" name="Picture 10" descr="Icon&#10;&#10;Description automatically generated">
            <a:extLst>
              <a:ext uri="{FF2B5EF4-FFF2-40B4-BE49-F238E27FC236}">
                <a16:creationId xmlns:a16="http://schemas.microsoft.com/office/drawing/2014/main" id="{545102A3-595D-433B-9A99-1CAA6EFC183D}"/>
              </a:ext>
            </a:extLst>
          </p:cNvPr>
          <p:cNvPicPr>
            <a:picLocks noChangeAspect="1"/>
          </p:cNvPicPr>
          <p:nvPr userDrawn="1"/>
        </p:nvPicPr>
        <p:blipFill rotWithShape="1">
          <a:blip r:embed="rId12">
            <a:extLst>
              <a:ext uri="{28A0092B-C50C-407E-A947-70E740481C1C}">
                <a14:useLocalDpi xmlns:a14="http://schemas.microsoft.com/office/drawing/2010/main" val="0"/>
              </a:ext>
            </a:extLst>
          </a:blip>
          <a:srcRect l="-8863" t="-23643"/>
          <a:stretch/>
        </p:blipFill>
        <p:spPr>
          <a:xfrm>
            <a:off x="11027885" y="5836186"/>
            <a:ext cx="1164116" cy="1021814"/>
          </a:xfrm>
          <a:prstGeom prst="rect">
            <a:avLst/>
          </a:prstGeom>
        </p:spPr>
      </p:pic>
      <p:sp>
        <p:nvSpPr>
          <p:cNvPr id="2" name="Title Placeholder 1">
            <a:extLst>
              <a:ext uri="{FF2B5EF4-FFF2-40B4-BE49-F238E27FC236}">
                <a16:creationId xmlns:a16="http://schemas.microsoft.com/office/drawing/2014/main" id="{3DE69E7F-EDEB-4A00-9EB6-346F451B2710}"/>
              </a:ext>
            </a:extLst>
          </p:cNvPr>
          <p:cNvSpPr>
            <a:spLocks noGrp="1"/>
          </p:cNvSpPr>
          <p:nvPr>
            <p:ph type="title"/>
          </p:nvPr>
        </p:nvSpPr>
        <p:spPr>
          <a:xfrm>
            <a:off x="450850" y="365125"/>
            <a:ext cx="11290300" cy="1006475"/>
          </a:xfrm>
          <a:prstGeom prst="rect">
            <a:avLst/>
          </a:prstGeom>
        </p:spPr>
        <p:txBody>
          <a:bodyPr vert="horz" lIns="91440" tIns="45720" rIns="91440" bIns="45720" rtlCol="0" anchor="b">
            <a:noAutofit/>
          </a:bodyPr>
          <a:lstStyle/>
          <a:p>
            <a:r>
              <a:rPr lang="en-US"/>
              <a:t>Click to edit Master title style</a:t>
            </a:r>
          </a:p>
        </p:txBody>
      </p:sp>
      <p:sp>
        <p:nvSpPr>
          <p:cNvPr id="3" name="Text Placeholder 2">
            <a:extLst>
              <a:ext uri="{FF2B5EF4-FFF2-40B4-BE49-F238E27FC236}">
                <a16:creationId xmlns:a16="http://schemas.microsoft.com/office/drawing/2014/main" id="{7E42623F-2E82-4C4E-A08A-41FB79171112}"/>
              </a:ext>
            </a:extLst>
          </p:cNvPr>
          <p:cNvSpPr>
            <a:spLocks noGrp="1"/>
          </p:cNvSpPr>
          <p:nvPr>
            <p:ph type="body" idx="1"/>
          </p:nvPr>
        </p:nvSpPr>
        <p:spPr>
          <a:xfrm>
            <a:off x="450850" y="1618735"/>
            <a:ext cx="11290300" cy="455822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8D19951C-D893-42F3-9657-1B1410B740E7}"/>
              </a:ext>
            </a:extLst>
          </p:cNvPr>
          <p:cNvSpPr>
            <a:spLocks noGrp="1"/>
          </p:cNvSpPr>
          <p:nvPr>
            <p:ph type="sldNum" sz="quarter" idx="4"/>
          </p:nvPr>
        </p:nvSpPr>
        <p:spPr>
          <a:xfrm>
            <a:off x="11204721" y="6417920"/>
            <a:ext cx="551934" cy="241128"/>
          </a:xfrm>
          <a:prstGeom prst="rect">
            <a:avLst/>
          </a:prstGeom>
        </p:spPr>
        <p:txBody>
          <a:bodyPr vert="horz" lIns="91440" tIns="45720" rIns="91440" bIns="45720" rtlCol="0" anchor="ctr"/>
          <a:lstStyle>
            <a:lvl1pPr algn="ctr">
              <a:defRPr sz="800">
                <a:solidFill>
                  <a:schemeClr val="tx1">
                    <a:tint val="75000"/>
                  </a:schemeClr>
                </a:solidFill>
              </a:defRPr>
            </a:lvl1pPr>
          </a:lstStyle>
          <a:p>
            <a:fld id="{EE52FE6B-7A71-4492-A657-BE7F2B2DDC0C}" type="slidenum">
              <a:rPr lang="en-US" smtClean="0"/>
              <a:pPr/>
              <a:t>‹#›</a:t>
            </a:fld>
            <a:endParaRPr lang="en-US"/>
          </a:p>
        </p:txBody>
      </p:sp>
      <p:pic>
        <p:nvPicPr>
          <p:cNvPr id="9" name="Graphic 8">
            <a:extLst>
              <a:ext uri="{FF2B5EF4-FFF2-40B4-BE49-F238E27FC236}">
                <a16:creationId xmlns:a16="http://schemas.microsoft.com/office/drawing/2014/main" id="{6313B0AD-E96F-4449-8034-B393D149D5AA}"/>
              </a:ext>
            </a:extLst>
          </p:cNvPr>
          <p:cNvPicPr>
            <a:picLocks noChangeAspect="1"/>
          </p:cNvPicPr>
          <p:nvPr userDrawn="1"/>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50850" y="6417328"/>
            <a:ext cx="1371600" cy="191807"/>
          </a:xfrm>
          <a:prstGeom prst="rect">
            <a:avLst/>
          </a:prstGeom>
        </p:spPr>
      </p:pic>
    </p:spTree>
    <p:extLst>
      <p:ext uri="{BB962C8B-B14F-4D97-AF65-F5344CB8AC3E}">
        <p14:creationId xmlns:p14="http://schemas.microsoft.com/office/powerpoint/2010/main" val="3651569539"/>
      </p:ext>
    </p:extLst>
  </p:cSld>
  <p:clrMap bg1="dk1" tx1="lt1" bg2="dk2" tx2="lt2" accent1="accent1" accent2="accent2" accent3="accent3" accent4="accent4" accent5="accent5" accent6="accent6" hlink="hlink" folHlink="folHlink"/>
  <p:sldLayoutIdLst>
    <p:sldLayoutId id="2147497525" r:id="rId1"/>
    <p:sldLayoutId id="2147497526" r:id="rId2"/>
    <p:sldLayoutId id="2147497527" r:id="rId3"/>
    <p:sldLayoutId id="2147497528" r:id="rId4"/>
    <p:sldLayoutId id="2147497529" r:id="rId5"/>
    <p:sldLayoutId id="2147497530" r:id="rId6"/>
    <p:sldLayoutId id="2147497531" r:id="rId7"/>
    <p:sldLayoutId id="2147497532" r:id="rId8"/>
    <p:sldLayoutId id="2147497533" r:id="rId9"/>
    <p:sldLayoutId id="2147497534" r:id="rId10"/>
  </p:sldLayoutIdLst>
  <mc:AlternateContent xmlns:mc="http://schemas.openxmlformats.org/markup-compatibility/2006">
    <mc:Choice xmlns:p14="http://schemas.microsoft.com/office/powerpoint/2010/main" Requires="p14">
      <p:transition p14:dur="10">
        <p:fade/>
      </p:transition>
    </mc:Choice>
    <mc:Fallback>
      <p:transition>
        <p:fade/>
      </p:transition>
    </mc:Fallback>
  </mc:AlternateContent>
  <p:hf hdr="0" ftr="0" dt="0"/>
  <p:txStyles>
    <p:titleStyle>
      <a:lvl1pPr algn="l" defTabSz="914400" rtl="0" eaLnBrk="1" latinLnBrk="0" hangingPunct="1">
        <a:lnSpc>
          <a:spcPct val="90000"/>
        </a:lnSpc>
        <a:spcBef>
          <a:spcPct val="0"/>
        </a:spcBef>
        <a:buNone/>
        <a:defRPr sz="4000" kern="1200">
          <a:solidFill>
            <a:schemeClr val="accent2"/>
          </a:solidFill>
          <a:latin typeface="+mj-lt"/>
          <a:ea typeface="+mj-ea"/>
          <a:cs typeface="+mj-cs"/>
        </a:defRPr>
      </a:lvl1pPr>
    </p:titleStyle>
    <p:bodyStyle>
      <a:lvl1pPr marL="228600" indent="-228600" algn="l" defTabSz="914400" rtl="0" eaLnBrk="1" latinLnBrk="0" hangingPunct="1">
        <a:lnSpc>
          <a:spcPct val="10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pos="284">
          <p15:clr>
            <a:srgbClr val="F26B43"/>
          </p15:clr>
        </p15:guide>
        <p15:guide id="4" pos="7395">
          <p15:clr>
            <a:srgbClr val="F26B43"/>
          </p15:clr>
        </p15:guide>
        <p15:guide id="5" orient="horz" pos="864">
          <p15:clr>
            <a:srgbClr val="F26B43"/>
          </p15:clr>
        </p15:guide>
        <p15:guide id="6" orient="horz" pos="4028">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74816" y="510988"/>
            <a:ext cx="11018520" cy="43088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26803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512686726"/>
      </p:ext>
    </p:extLst>
  </p:cSld>
  <p:clrMap bg1="lt1" tx1="dk1" bg2="lt2" tx2="dk2" accent1="accent1" accent2="accent2" accent3="accent3" accent4="accent4" accent5="accent5" accent6="accent6" hlink="hlink" folHlink="folHlink"/>
  <p:sldLayoutIdLst>
    <p:sldLayoutId id="2147497536" r:id="rId1"/>
  </p:sldLayoutIdLst>
  <mc:AlternateContent xmlns:mc="http://schemas.openxmlformats.org/markup-compatibility/2006">
    <mc:Choice xmlns:p14="http://schemas.microsoft.com/office/powerpoint/2010/main" Requires="p14">
      <p:transition p14:dur="10">
        <p:fade/>
      </p:transition>
    </mc:Choice>
    <mc:Fallback>
      <p:transition>
        <p:fade/>
      </p:transition>
    </mc:Fallback>
  </mc:AlternateContent>
  <p:hf sldNum="0" hdr="0" ftr="0" dt="0"/>
  <p:txStyles>
    <p:titleStyle>
      <a:lvl1pPr algn="l" defTabSz="932742" rtl="0" eaLnBrk="1" latinLnBrk="0" hangingPunct="1">
        <a:lnSpc>
          <a:spcPct val="10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000000"/>
          </a:solidFill>
          <a:latin typeface="+mn-lt"/>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000000"/>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000000"/>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rgbClr val="000000"/>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0" cstate="print">
            <a:extLst>
              <a:ext uri="{28A0092B-C50C-407E-A947-70E740481C1C}">
                <a14:useLocalDpi xmlns:a14="http://schemas.microsoft.com/office/drawing/2010/main" val="0"/>
              </a:ext>
            </a:extLst>
          </a:blip>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982902628"/>
      </p:ext>
    </p:extLst>
  </p:cSld>
  <p:clrMap bg1="lt1" tx1="dk1" bg2="lt2" tx2="dk2" accent1="accent1" accent2="accent2" accent3="accent3" accent4="accent4" accent5="accent5" accent6="accent6" hlink="hlink" folHlink="folHlink"/>
  <p:sldLayoutIdLst>
    <p:sldLayoutId id="2147497538" r:id="rId1"/>
    <p:sldLayoutId id="2147497539" r:id="rId2"/>
    <p:sldLayoutId id="2147497540" r:id="rId3"/>
    <p:sldLayoutId id="2147497541" r:id="rId4"/>
    <p:sldLayoutId id="2147497542" r:id="rId5"/>
    <p:sldLayoutId id="2147497543" r:id="rId6"/>
    <p:sldLayoutId id="2147497544" r:id="rId7"/>
    <p:sldLayoutId id="2147497545" r:id="rId8"/>
    <p:sldLayoutId id="2147497546" r:id="rId9"/>
    <p:sldLayoutId id="2147497547" r:id="rId10"/>
    <p:sldLayoutId id="2147497548" r:id="rId11"/>
    <p:sldLayoutId id="2147497549" r:id="rId12"/>
    <p:sldLayoutId id="2147497550" r:id="rId13"/>
    <p:sldLayoutId id="2147497551" r:id="rId14"/>
    <p:sldLayoutId id="2147497552" r:id="rId15"/>
    <p:sldLayoutId id="2147497553" r:id="rId16"/>
    <p:sldLayoutId id="2147497554" r:id="rId17"/>
    <p:sldLayoutId id="2147497555" r:id="rId18"/>
    <p:sldLayoutId id="2147497556" r:id="rId19"/>
    <p:sldLayoutId id="2147497557" r:id="rId20"/>
    <p:sldLayoutId id="2147497558" r:id="rId21"/>
    <p:sldLayoutId id="2147497559" r:id="rId22"/>
    <p:sldLayoutId id="2147497560" r:id="rId23"/>
    <p:sldLayoutId id="2147497561" r:id="rId24"/>
    <p:sldLayoutId id="2147497562" r:id="rId25"/>
    <p:sldLayoutId id="2147497563" r:id="rId26"/>
    <p:sldLayoutId id="2147497564" r:id="rId27"/>
    <p:sldLayoutId id="2147497565" r:id="rId28"/>
  </p:sldLayoutIdLst>
  <mc:AlternateContent xmlns:mc="http://schemas.openxmlformats.org/markup-compatibility/2006">
    <mc:Choice xmlns:p14="http://schemas.microsoft.com/office/powerpoint/2010/main" Requires="p14">
      <p:transition p14:dur="10">
        <p:fade/>
      </p:transition>
    </mc:Choice>
    <mc:Fallback>
      <p:transition>
        <p:fade/>
      </p:transition>
    </mc:Fallback>
  </mc:AlternateContent>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6.jpeg"/></Relationships>
</file>

<file path=ppt/slides/_rels/slide10.xml.rels><?xml version="1.0" encoding="UTF-8" standalone="yes"?>
<Relationships xmlns="http://schemas.openxmlformats.org/package/2006/relationships"><Relationship Id="rId8" Type="http://schemas.openxmlformats.org/officeDocument/2006/relationships/hyperlink" Target="https://transform.microsoft.com/download?assetname=assets/Power%20BI%20and%20Teams%20BDM%20Playcard.pptx" TargetMode="External"/><Relationship Id="rId13" Type="http://schemas.openxmlformats.org/officeDocument/2006/relationships/hyperlink" Target="https://transform.microsoft.com/download?assetname=assets/Accelerate%20getting%20approvals%20and%20signatures%20with%20Teams%20apps%20-%20MS%20field.pptx" TargetMode="External"/><Relationship Id="rId18" Type="http://schemas.openxmlformats.org/officeDocument/2006/relationships/hyperlink" Target="https://transform.microsoft.com/download?assetname=assets/Run%20projects%20of%20any%20shape%20or%20size%20more%20effectively%20with%20Teams%20-%20MS%20field.pptx" TargetMode="External"/><Relationship Id="rId3" Type="http://schemas.openxmlformats.org/officeDocument/2006/relationships/image" Target="../media/image51.png"/><Relationship Id="rId21" Type="http://schemas.openxmlformats.org/officeDocument/2006/relationships/hyperlink" Target="https://www.pwc.com/gx/en/ceo-survey/2020/trends/pwc-talent-trends-2020.pdf" TargetMode="External"/><Relationship Id="rId7" Type="http://schemas.openxmlformats.org/officeDocument/2006/relationships/hyperlink" Target="https://transform.microsoft.com/download?assetname=assets/Employee%20Training%20and%20skill%20growth%20%E2%80%93%20MS%20field.pptx" TargetMode="External"/><Relationship Id="rId12" Type="http://schemas.openxmlformats.org/officeDocument/2006/relationships/hyperlink" Target="https://transform.microsoft.com/download?assetname=assets/Accelerate%20getting%20approvals%20and%20signatures%20with%20Teams%20apps%20-%20ITDM.pptx" TargetMode="External"/><Relationship Id="rId17" Type="http://schemas.openxmlformats.org/officeDocument/2006/relationships/hyperlink" Target="https://transform.microsoft.com/download?assetname=assets/Run%20projects%20of%20any%20shape%20or%20size%20more%20effectively%20with%20Teams%20-%20ITDM.pptx" TargetMode="External"/><Relationship Id="rId2" Type="http://schemas.openxmlformats.org/officeDocument/2006/relationships/notesSlide" Target="../notesSlides/notesSlide10.xml"/><Relationship Id="rId16" Type="http://schemas.openxmlformats.org/officeDocument/2006/relationships/hyperlink" Target="https://transform.microsoft.com/download?assetname=assets/Run%20projects%20of%20any%20shape%20or%20size%20more%20effectively%20with%20Teams%20-%20BDM.pptx" TargetMode="External"/><Relationship Id="rId20" Type="http://schemas.openxmlformats.org/officeDocument/2006/relationships/hyperlink" Target="https://learning.linkedin.com/resources/workplace-learning-report-2020" TargetMode="External"/><Relationship Id="rId1" Type="http://schemas.openxmlformats.org/officeDocument/2006/relationships/slideLayout" Target="../slideLayouts/slideLayout43.xml"/><Relationship Id="rId6" Type="http://schemas.openxmlformats.org/officeDocument/2006/relationships/hyperlink" Target="https://transform.microsoft.com/download?assetname=assets/Employee%20Training%20and%20skill%20growth%20%E2%80%93%20BDM.pptx" TargetMode="External"/><Relationship Id="rId11" Type="http://schemas.openxmlformats.org/officeDocument/2006/relationships/hyperlink" Target="https://transform.microsoft.com/download?assetname=assets/Accelerate%20getting%20approvals%20and%20signatures%20with%20Teams%20apps%20-%20BDM.pptx" TargetMode="External"/><Relationship Id="rId5" Type="http://schemas.openxmlformats.org/officeDocument/2006/relationships/hyperlink" Target="https://transform.microsoft.com/download?assetname=assets/Company%20Culture%20and%20Communication%20%E2%80%93%20MS%20field.pptx" TargetMode="External"/><Relationship Id="rId15" Type="http://schemas.openxmlformats.org/officeDocument/2006/relationships/hyperlink" Target="https://youtu.be/Te1fHvQaFSI" TargetMode="External"/><Relationship Id="rId23" Type="http://schemas.openxmlformats.org/officeDocument/2006/relationships/image" Target="../media/image53.png"/><Relationship Id="rId10" Type="http://schemas.openxmlformats.org/officeDocument/2006/relationships/hyperlink" Target="https://msit.microsoftstream.com/channel/42970840-98dc-948e-57fe-f1ec32a47a98" TargetMode="External"/><Relationship Id="rId19" Type="http://schemas.openxmlformats.org/officeDocument/2006/relationships/hyperlink" Target="http://news.gallup.com/reports/220313/state-global-workplace-2017.aspx?" TargetMode="External"/><Relationship Id="rId4" Type="http://schemas.openxmlformats.org/officeDocument/2006/relationships/hyperlink" Target="https://transform.microsoft.com/download?assetname=assets/Company%20Culture%20and%20Communication%20%E2%80%93%20BDM.pptx" TargetMode="External"/><Relationship Id="rId9" Type="http://schemas.openxmlformats.org/officeDocument/2006/relationships/hyperlink" Target="https://transform.microsoft.com/download?assetname=assets/Power%20BI%20and%20Teams%20for%20Microsoft.pptx" TargetMode="External"/><Relationship Id="rId14" Type="http://schemas.openxmlformats.org/officeDocument/2006/relationships/hyperlink" Target="https://avanade.invisionapp.com/share/5UGPDA9482V#/screens/289437327" TargetMode="External"/><Relationship Id="rId22" Type="http://schemas.openxmlformats.org/officeDocument/2006/relationships/image" Target="../media/image52.png"/></Relationships>
</file>

<file path=ppt/slides/_rels/slide1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55.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7.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8" Type="http://schemas.openxmlformats.org/officeDocument/2006/relationships/hyperlink" Target="https://learning.linkedin.com/content/dam/me/learning/resources/pdfs/LinkedIn-Learning-2020-Workplace-Learning-Report.pdf" TargetMode="External"/><Relationship Id="rId3" Type="http://schemas.openxmlformats.org/officeDocument/2006/relationships/image" Target="../media/image28.jpeg"/><Relationship Id="rId7" Type="http://schemas.openxmlformats.org/officeDocument/2006/relationships/hyperlink" Target="https://www.pwc.com/us/en/library/digital-iq.html" TargetMode="External"/><Relationship Id="rId2" Type="http://schemas.openxmlformats.org/officeDocument/2006/relationships/notesSlide" Target="../notesSlides/notesSlide3.xml"/><Relationship Id="rId1" Type="http://schemas.openxmlformats.org/officeDocument/2006/relationships/slideLayout" Target="../slideLayouts/slideLayout20.xml"/><Relationship Id="rId6" Type="http://schemas.openxmlformats.org/officeDocument/2006/relationships/image" Target="../media/image31.jpeg"/><Relationship Id="rId5" Type="http://schemas.openxmlformats.org/officeDocument/2006/relationships/image" Target="../media/image30.jpeg"/><Relationship Id="rId10" Type="http://schemas.openxmlformats.org/officeDocument/2006/relationships/hyperlink" Target="https://www.gallup.com/workplace/236927/employee-engagement-drives-growth.aspx" TargetMode="External"/><Relationship Id="rId4" Type="http://schemas.openxmlformats.org/officeDocument/2006/relationships/image" Target="../media/image29.jpeg"/><Relationship Id="rId9" Type="http://schemas.openxmlformats.org/officeDocument/2006/relationships/hyperlink" Target="https://www.glintinc.com/press/glint-study-reveals-new-hires-poor-onboarding-experiences-eight-times-likely-disengaged-work/"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xml"/><Relationship Id="rId1" Type="http://schemas.openxmlformats.org/officeDocument/2006/relationships/slideLayout" Target="../slideLayouts/slideLayout20.xml"/><Relationship Id="rId4" Type="http://schemas.openxmlformats.org/officeDocument/2006/relationships/hyperlink" Target="https://www.gartner.com/analyst/56545" TargetMode="External"/></Relationships>
</file>

<file path=ppt/slides/_rels/slide6.xml.rels><?xml version="1.0" encoding="UTF-8" standalone="yes"?>
<Relationships xmlns="http://schemas.openxmlformats.org/package/2006/relationships"><Relationship Id="rId8" Type="http://schemas.openxmlformats.org/officeDocument/2006/relationships/image" Target="../media/image38.svg"/><Relationship Id="rId13" Type="http://schemas.openxmlformats.org/officeDocument/2006/relationships/image" Target="../media/image43.png"/><Relationship Id="rId3" Type="http://schemas.openxmlformats.org/officeDocument/2006/relationships/image" Target="../media/image33.png"/><Relationship Id="rId7" Type="http://schemas.openxmlformats.org/officeDocument/2006/relationships/image" Target="../media/image37.png"/><Relationship Id="rId12" Type="http://schemas.openxmlformats.org/officeDocument/2006/relationships/image" Target="../media/image42.svg"/><Relationship Id="rId17" Type="http://schemas.openxmlformats.org/officeDocument/2006/relationships/image" Target="../media/image47.svg"/><Relationship Id="rId2" Type="http://schemas.openxmlformats.org/officeDocument/2006/relationships/notesSlide" Target="../notesSlides/notesSlide6.xml"/><Relationship Id="rId16" Type="http://schemas.openxmlformats.org/officeDocument/2006/relationships/image" Target="../media/image46.png"/><Relationship Id="rId1" Type="http://schemas.openxmlformats.org/officeDocument/2006/relationships/slideLayout" Target="../slideLayouts/slideLayout20.xml"/><Relationship Id="rId6" Type="http://schemas.openxmlformats.org/officeDocument/2006/relationships/image" Target="../media/image36.svg"/><Relationship Id="rId11" Type="http://schemas.openxmlformats.org/officeDocument/2006/relationships/image" Target="../media/image41.png"/><Relationship Id="rId5" Type="http://schemas.openxmlformats.org/officeDocument/2006/relationships/image" Target="../media/image35.png"/><Relationship Id="rId15" Type="http://schemas.openxmlformats.org/officeDocument/2006/relationships/image" Target="../media/image45.svg"/><Relationship Id="rId10" Type="http://schemas.openxmlformats.org/officeDocument/2006/relationships/image" Target="../media/image40.svg"/><Relationship Id="rId4" Type="http://schemas.openxmlformats.org/officeDocument/2006/relationships/image" Target="../media/image34.svg"/><Relationship Id="rId9" Type="http://schemas.openxmlformats.org/officeDocument/2006/relationships/image" Target="../media/image39.png"/><Relationship Id="rId14" Type="http://schemas.openxmlformats.org/officeDocument/2006/relationships/image" Target="../media/image44.sv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8.xml"/><Relationship Id="rId1" Type="http://schemas.openxmlformats.org/officeDocument/2006/relationships/slideLayout" Target="../slideLayouts/slideLayout20.xml"/><Relationship Id="rId5" Type="http://schemas.openxmlformats.org/officeDocument/2006/relationships/image" Target="../media/image50.svg"/><Relationship Id="rId4" Type="http://schemas.openxmlformats.org/officeDocument/2006/relationships/image" Target="../media/image49.png"/></Relationships>
</file>

<file path=ppt/slides/_rels/slide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9.xml"/><Relationship Id="rId1" Type="http://schemas.openxmlformats.org/officeDocument/2006/relationships/slideLayout" Target="../slideLayouts/slideLayout43.xml"/><Relationship Id="rId5" Type="http://schemas.openxmlformats.org/officeDocument/2006/relationships/image" Target="../media/image53.png"/><Relationship Id="rId4" Type="http://schemas.openxmlformats.org/officeDocument/2006/relationships/image" Target="../media/image5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E41A61-AB2C-4E64-B31E-F7F8043B658A}"/>
              </a:ext>
            </a:extLst>
          </p:cNvPr>
          <p:cNvSpPr>
            <a:spLocks noGrp="1"/>
          </p:cNvSpPr>
          <p:nvPr>
            <p:ph type="title"/>
          </p:nvPr>
        </p:nvSpPr>
        <p:spPr>
          <a:xfrm>
            <a:off x="309965" y="2423645"/>
            <a:ext cx="5507737" cy="1107996"/>
          </a:xfrm>
        </p:spPr>
        <p:txBody>
          <a:bodyPr/>
          <a:lstStyle/>
          <a:p>
            <a:r>
              <a:rPr lang="en-US"/>
              <a:t>Re-thinking Employee Engagement</a:t>
            </a:r>
          </a:p>
        </p:txBody>
      </p:sp>
      <p:sp>
        <p:nvSpPr>
          <p:cNvPr id="3" name="Text Placeholder 2">
            <a:extLst>
              <a:ext uri="{FF2B5EF4-FFF2-40B4-BE49-F238E27FC236}">
                <a16:creationId xmlns:a16="http://schemas.microsoft.com/office/drawing/2014/main" id="{CCCF4DC5-20E9-4500-9338-EB53B9E9EEC6}"/>
              </a:ext>
            </a:extLst>
          </p:cNvPr>
          <p:cNvSpPr>
            <a:spLocks noGrp="1"/>
          </p:cNvSpPr>
          <p:nvPr>
            <p:ph type="body" sz="quarter" idx="12"/>
          </p:nvPr>
        </p:nvSpPr>
        <p:spPr>
          <a:xfrm>
            <a:off x="309965" y="4011660"/>
            <a:ext cx="4164583" cy="677108"/>
          </a:xfrm>
        </p:spPr>
        <p:txBody>
          <a:bodyPr/>
          <a:lstStyle/>
          <a:p>
            <a:r>
              <a:rPr lang="en-US"/>
              <a:t>Kellen Winters</a:t>
            </a:r>
          </a:p>
          <a:p>
            <a:r>
              <a:rPr lang="en-US"/>
              <a:t>Teams Platform Lead</a:t>
            </a:r>
          </a:p>
        </p:txBody>
      </p:sp>
      <p:sp>
        <p:nvSpPr>
          <p:cNvPr id="6" name="Text Placeholder 2">
            <a:extLst>
              <a:ext uri="{FF2B5EF4-FFF2-40B4-BE49-F238E27FC236}">
                <a16:creationId xmlns:a16="http://schemas.microsoft.com/office/drawing/2014/main" id="{58E70619-017B-4531-BCBD-A32A6D0C4B64}"/>
              </a:ext>
            </a:extLst>
          </p:cNvPr>
          <p:cNvSpPr txBox="1">
            <a:spLocks/>
          </p:cNvSpPr>
          <p:nvPr/>
        </p:nvSpPr>
        <p:spPr>
          <a:xfrm>
            <a:off x="309965" y="4877516"/>
            <a:ext cx="4164583" cy="677108"/>
          </a:xfrm>
          <a:prstGeom prst="rect">
            <a:avLst/>
          </a:prstGeom>
          <a:noFill/>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2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cs typeface="Segoe UI"/>
              </a:rPr>
              <a:t>Mauri </a:t>
            </a:r>
            <a:r>
              <a:rPr lang="en-US" err="1">
                <a:cs typeface="Segoe UI"/>
              </a:rPr>
              <a:t>Rappuzi</a:t>
            </a:r>
            <a:endParaRPr lang="en-US">
              <a:cs typeface="Segoe UI"/>
            </a:endParaRPr>
          </a:p>
          <a:p>
            <a:r>
              <a:rPr lang="en-US">
                <a:cs typeface="Segoe UI"/>
              </a:rPr>
              <a:t>MW Product Marketing Manager</a:t>
            </a:r>
            <a:endParaRPr lang="en-US"/>
          </a:p>
        </p:txBody>
      </p:sp>
      <p:pic>
        <p:nvPicPr>
          <p:cNvPr id="5" name="Picture 4">
            <a:extLst>
              <a:ext uri="{FF2B5EF4-FFF2-40B4-BE49-F238E27FC236}">
                <a16:creationId xmlns:a16="http://schemas.microsoft.com/office/drawing/2014/main" id="{6686F6F0-54DE-470F-9FFF-4515E1870899}"/>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a:stretch>
            <a:fillRect/>
          </a:stretch>
        </p:blipFill>
        <p:spPr bwMode="auto">
          <a:xfrm>
            <a:off x="7827610" y="1152707"/>
            <a:ext cx="2378934" cy="2378934"/>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7" name="Title 1">
            <a:extLst>
              <a:ext uri="{FF2B5EF4-FFF2-40B4-BE49-F238E27FC236}">
                <a16:creationId xmlns:a16="http://schemas.microsoft.com/office/drawing/2014/main" id="{979E588D-B4E2-4B92-B015-D35240091EFB}"/>
              </a:ext>
            </a:extLst>
          </p:cNvPr>
          <p:cNvSpPr txBox="1">
            <a:spLocks/>
          </p:cNvSpPr>
          <p:nvPr/>
        </p:nvSpPr>
        <p:spPr>
          <a:xfrm>
            <a:off x="309965" y="6158963"/>
            <a:ext cx="5507737" cy="430887"/>
          </a:xfrm>
          <a:prstGeom prst="rect">
            <a:avLst/>
          </a:prstGeom>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sz="2800"/>
              <a:t>#mwsummit</a:t>
            </a:r>
          </a:p>
        </p:txBody>
      </p:sp>
      <p:pic>
        <p:nvPicPr>
          <p:cNvPr id="4" name="Picture 2">
            <a:extLst>
              <a:ext uri="{FF2B5EF4-FFF2-40B4-BE49-F238E27FC236}">
                <a16:creationId xmlns:a16="http://schemas.microsoft.com/office/drawing/2014/main" id="{27DE754D-9DD7-4983-A72F-1A7B5C02F661}"/>
              </a:ext>
            </a:extLst>
          </p:cNvPr>
          <p:cNvPicPr>
            <a:picLocks noChangeAspect="1" noChangeArrowheads="1"/>
          </p:cNvPicPr>
          <p:nvPr/>
        </p:nvPicPr>
        <p:blipFill>
          <a:blip r:embed="rId4">
            <a:grayscl/>
            <a:extLst>
              <a:ext uri="{28A0092B-C50C-407E-A947-70E740481C1C}">
                <a14:useLocalDpi xmlns:a14="http://schemas.microsoft.com/office/drawing/2010/main" val="0"/>
              </a:ext>
            </a:extLst>
          </a:blip>
          <a:srcRect/>
          <a:stretch>
            <a:fillRect/>
          </a:stretch>
        </p:blipFill>
        <p:spPr bwMode="auto">
          <a:xfrm>
            <a:off x="7900497" y="3780029"/>
            <a:ext cx="2378934" cy="2378934"/>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216793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BF1401D-E58F-47FB-8E56-4DDEF3367330}"/>
              </a:ext>
            </a:extLst>
          </p:cNvPr>
          <p:cNvSpPr>
            <a:spLocks noGrp="1"/>
          </p:cNvSpPr>
          <p:nvPr>
            <p:ph type="title"/>
          </p:nvPr>
        </p:nvSpPr>
        <p:spPr>
          <a:xfrm>
            <a:off x="442765" y="-621027"/>
            <a:ext cx="11306469" cy="795089"/>
          </a:xfrm>
        </p:spPr>
        <p:txBody>
          <a:bodyPr/>
          <a:lstStyle/>
          <a:p>
            <a:r>
              <a:rPr lang="en-US"/>
              <a:t>MW | Collaborative Apps | HR | 03 &amp; 04</a:t>
            </a:r>
          </a:p>
        </p:txBody>
      </p:sp>
      <p:sp>
        <p:nvSpPr>
          <p:cNvPr id="105" name="!!Rectangle: Rounded Corners 3933">
            <a:extLst>
              <a:ext uri="{FF2B5EF4-FFF2-40B4-BE49-F238E27FC236}">
                <a16:creationId xmlns:a16="http://schemas.microsoft.com/office/drawing/2014/main" id="{AD405B76-A88F-4609-A83E-6EF95EADDDCA}"/>
              </a:ext>
              <a:ext uri="{C183D7F6-B498-43B3-948B-1728B52AA6E4}">
                <adec:decorative xmlns:adec="http://schemas.microsoft.com/office/drawing/2017/decorative" val="1"/>
              </a:ext>
            </a:extLst>
          </p:cNvPr>
          <p:cNvSpPr/>
          <p:nvPr/>
        </p:nvSpPr>
        <p:spPr bwMode="auto">
          <a:xfrm>
            <a:off x="-255303" y="288850"/>
            <a:ext cx="2430684" cy="6280300"/>
          </a:xfrm>
          <a:prstGeom prst="roundRect">
            <a:avLst>
              <a:gd name="adj" fmla="val 7837"/>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8" name="!!Title HR">
            <a:extLst>
              <a:ext uri="{FF2B5EF4-FFF2-40B4-BE49-F238E27FC236}">
                <a16:creationId xmlns:a16="http://schemas.microsoft.com/office/drawing/2014/main" id="{87FE11FE-1999-4E66-B146-8BD6ECB7D515}"/>
              </a:ext>
            </a:extLst>
          </p:cNvPr>
          <p:cNvSpPr txBox="1">
            <a:spLocks/>
          </p:cNvSpPr>
          <p:nvPr/>
        </p:nvSpPr>
        <p:spPr>
          <a:xfrm>
            <a:off x="456001" y="490537"/>
            <a:ext cx="1719380" cy="738664"/>
          </a:xfrm>
          <a:prstGeom prst="rect">
            <a:avLst/>
          </a:prstGeom>
        </p:spPr>
        <p:txBody>
          <a:bodyPr vert="horz" wrap="square" lIns="0" tIns="0" rIns="0" bIns="0" rtlCol="0" anchor="t" anchorCtr="0">
            <a:spAutoFit/>
          </a:bodyPr>
          <a:lstStyle>
            <a:lvl1pPr algn="l" defTabSz="932753" rtl="0" eaLnBrk="1" latinLnBrk="0" hangingPunct="1">
              <a:lnSpc>
                <a:spcPts val="3074"/>
              </a:lnSpc>
              <a:spcBef>
                <a:spcPct val="0"/>
              </a:spcBef>
              <a:buNone/>
              <a:defRPr lang="en-US" sz="2800" b="0" strike="noStrike" kern="1200" cap="none" spc="-50" baseline="0">
                <a:ln w="3175">
                  <a:noFill/>
                </a:ln>
                <a:solidFill>
                  <a:srgbClr val="2F2F2F"/>
                </a:solidFill>
                <a:effectLst/>
                <a:latin typeface="+mj-lt"/>
                <a:ea typeface="+mn-ea"/>
                <a:cs typeface="Segoe UI" pitchFamily="34" charset="0"/>
              </a:defRPr>
            </a:lvl1pPr>
          </a:lstStyle>
          <a:p>
            <a:pPr marL="0" marR="0" lvl="0" indent="0" algn="l" defTabSz="932753" rtl="0" eaLnBrk="1" fontAlgn="auto" latinLnBrk="0" hangingPunct="1">
              <a:lnSpc>
                <a:spcPct val="100000"/>
              </a:lnSpc>
              <a:spcBef>
                <a:spcPct val="0"/>
              </a:spcBef>
              <a:spcAft>
                <a:spcPts val="0"/>
              </a:spcAft>
              <a:buClrTx/>
              <a:buSzTx/>
              <a:buFontTx/>
              <a:buNone/>
              <a:tabLst/>
              <a:defRPr/>
            </a:pPr>
            <a:r>
              <a:rPr lang="en-US" sz="2400" kern="0">
                <a:gradFill>
                  <a:gsLst>
                    <a:gs pos="100000">
                      <a:srgbClr val="8661C5"/>
                    </a:gs>
                    <a:gs pos="0">
                      <a:srgbClr val="50E6FF"/>
                    </a:gs>
                  </a:gsLst>
                  <a:lin ang="2700000" scaled="0"/>
                </a:gradFill>
                <a:latin typeface="Segoe UI Semibold"/>
                <a:cs typeface="Segoe UI"/>
              </a:rPr>
              <a:t>Human Resources</a:t>
            </a:r>
            <a:endParaRPr kumimoji="0" lang="en-US" sz="2400" b="0" i="0" u="none" strike="noStrike" kern="1200" cap="none" spc="0" normalizeH="0" baseline="0" noProof="0">
              <a:ln w="3175">
                <a:noFill/>
              </a:ln>
              <a:solidFill>
                <a:srgbClr val="4850B5"/>
              </a:solidFill>
              <a:effectLst/>
              <a:uLnTx/>
              <a:uFillTx/>
              <a:latin typeface="Segoe UI Semibold"/>
              <a:ea typeface="+mn-ea"/>
              <a:cs typeface="Segoe UI" pitchFamily="34" charset="0"/>
            </a:endParaRPr>
          </a:p>
        </p:txBody>
      </p:sp>
      <p:pic>
        <p:nvPicPr>
          <p:cNvPr id="16" name="Picture 15">
            <a:extLst>
              <a:ext uri="{FF2B5EF4-FFF2-40B4-BE49-F238E27FC236}">
                <a16:creationId xmlns:a16="http://schemas.microsoft.com/office/drawing/2014/main" id="{3B47AD1F-BCFD-4F55-82EE-33DB41638E58}"/>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455613" y="1423088"/>
            <a:ext cx="1185284" cy="1185284"/>
          </a:xfrm>
          <a:prstGeom prst="ellipse">
            <a:avLst/>
          </a:prstGeom>
          <a:solidFill>
            <a:schemeClr val="bg1"/>
          </a:solidFill>
          <a:effectLst>
            <a:outerShdw blurRad="127000" algn="ctr" rotWithShape="0">
              <a:prstClr val="black">
                <a:alpha val="30000"/>
              </a:prstClr>
            </a:outerShdw>
          </a:effectLst>
        </p:spPr>
      </p:pic>
      <p:sp>
        <p:nvSpPr>
          <p:cNvPr id="13" name="Rectangle 12">
            <a:extLst>
              <a:ext uri="{FF2B5EF4-FFF2-40B4-BE49-F238E27FC236}">
                <a16:creationId xmlns:a16="http://schemas.microsoft.com/office/drawing/2014/main" id="{544D76B4-8A4B-4D46-8A5F-705B7799FC5E}"/>
              </a:ext>
            </a:extLst>
          </p:cNvPr>
          <p:cNvSpPr/>
          <p:nvPr/>
        </p:nvSpPr>
        <p:spPr bwMode="auto">
          <a:xfrm>
            <a:off x="2459969" y="288850"/>
            <a:ext cx="9299821" cy="738664"/>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731520" tIns="45720" rIns="45720" bIns="45720" numCol="1" spcCol="0" rtlCol="0" fromWordArt="0" anchor="ctr" anchorCtr="0" forceAA="0" compatLnSpc="1">
            <a:prstTxWarp prst="textNoShape">
              <a:avLst/>
            </a:prstTxWarp>
            <a:noAutofit/>
          </a:bodyPr>
          <a:lstStyle/>
          <a:p>
            <a:pPr marL="0" marR="0" lvl="0" indent="0" algn="l" defTabSz="914099" rtl="0" eaLnBrk="1" fontAlgn="base" latinLnBrk="0" hangingPunct="1">
              <a:lnSpc>
                <a:spcPct val="100000"/>
              </a:lnSpc>
              <a:spcBef>
                <a:spcPct val="0"/>
              </a:spcBef>
              <a:spcAft>
                <a:spcPct val="0"/>
              </a:spcAft>
              <a:buClrTx/>
              <a:buSzTx/>
              <a:buFontTx/>
              <a:buNone/>
              <a:tabLst/>
              <a:defRPr/>
            </a:pPr>
            <a:r>
              <a:rPr kumimoji="0" lang="en-US" sz="1800" b="1" i="0" u="none" strike="noStrike" kern="0" cap="none" spc="0" normalizeH="0" baseline="0" noProof="0">
                <a:ln>
                  <a:noFill/>
                </a:ln>
                <a:solidFill>
                  <a:srgbClr val="4850B5"/>
                </a:solidFill>
                <a:effectLst/>
                <a:uLnTx/>
                <a:uFillTx/>
                <a:latin typeface="Segoe UI Semibold"/>
                <a:ea typeface="+mn-ea"/>
                <a:cs typeface="Segoe UI" pitchFamily="34" charset="0"/>
              </a:rPr>
              <a:t>Paint the solution </a:t>
            </a:r>
            <a:r>
              <a:rPr kumimoji="0" lang="en-US" sz="1800" b="0" i="0" u="none" strike="noStrike" kern="0" cap="none" spc="0" normalizeH="0" baseline="0" noProof="0">
                <a:ln>
                  <a:noFill/>
                </a:ln>
                <a:solidFill>
                  <a:prstClr val="black"/>
                </a:solidFill>
                <a:effectLst/>
                <a:uLnTx/>
                <a:uFillTx/>
                <a:latin typeface="Segoe UI"/>
                <a:ea typeface="Segoe UI" pitchFamily="34" charset="0"/>
                <a:cs typeface="Segoe UI" pitchFamily="34" charset="0"/>
              </a:rPr>
              <a:t>vision using scenarios</a:t>
            </a:r>
          </a:p>
        </p:txBody>
      </p:sp>
      <p:graphicFrame>
        <p:nvGraphicFramePr>
          <p:cNvPr id="25" name="Table 3">
            <a:extLst>
              <a:ext uri="{FF2B5EF4-FFF2-40B4-BE49-F238E27FC236}">
                <a16:creationId xmlns:a16="http://schemas.microsoft.com/office/drawing/2014/main" id="{F462381D-CD9E-4DF4-A18C-BB567C233F3B}"/>
              </a:ext>
            </a:extLst>
          </p:cNvPr>
          <p:cNvGraphicFramePr>
            <a:graphicFrameLocks noGrp="1"/>
          </p:cNvGraphicFramePr>
          <p:nvPr/>
        </p:nvGraphicFramePr>
        <p:xfrm>
          <a:off x="2661919" y="1649516"/>
          <a:ext cx="8704419" cy="2319528"/>
        </p:xfrm>
        <a:graphic>
          <a:graphicData uri="http://schemas.openxmlformats.org/drawingml/2006/table">
            <a:tbl>
              <a:tblPr firstRow="1" bandRow="1">
                <a:tableStyleId>{5C22544A-7EE6-4342-B048-85BDC9FD1C3A}</a:tableStyleId>
              </a:tblPr>
              <a:tblGrid>
                <a:gridCol w="2880264">
                  <a:extLst>
                    <a:ext uri="{9D8B030D-6E8A-4147-A177-3AD203B41FA5}">
                      <a16:colId xmlns:a16="http://schemas.microsoft.com/office/drawing/2014/main" val="1973232473"/>
                    </a:ext>
                  </a:extLst>
                </a:gridCol>
                <a:gridCol w="3099414">
                  <a:extLst>
                    <a:ext uri="{9D8B030D-6E8A-4147-A177-3AD203B41FA5}">
                      <a16:colId xmlns:a16="http://schemas.microsoft.com/office/drawing/2014/main" val="646645438"/>
                    </a:ext>
                  </a:extLst>
                </a:gridCol>
                <a:gridCol w="2724741">
                  <a:extLst>
                    <a:ext uri="{9D8B030D-6E8A-4147-A177-3AD203B41FA5}">
                      <a16:colId xmlns:a16="http://schemas.microsoft.com/office/drawing/2014/main" val="2498732963"/>
                    </a:ext>
                  </a:extLst>
                </a:gridCol>
              </a:tblGrid>
              <a:tr h="529913">
                <a:tc>
                  <a:txBody>
                    <a:bodyPr/>
                    <a:lstStyle/>
                    <a:p>
                      <a:pPr latinLnBrk="0">
                        <a:lnSpc>
                          <a:spcPct val="90000"/>
                        </a:lnSpc>
                        <a:spcBef>
                          <a:spcPts val="600"/>
                        </a:spcBef>
                        <a:spcAft>
                          <a:spcPts val="600"/>
                        </a:spcAft>
                      </a:pPr>
                      <a:r>
                        <a:rPr lang="en-US" sz="1400" kern="0">
                          <a:solidFill>
                            <a:srgbClr val="4850B5"/>
                          </a:solidFill>
                          <a:latin typeface="+mj-lt"/>
                          <a:ea typeface="+mn-ea"/>
                          <a:cs typeface="+mn-cs"/>
                        </a:rPr>
                        <a:t>Company culture and communication</a:t>
                      </a:r>
                    </a:p>
                  </a:txBody>
                  <a:tcPr marL="182880" marR="182880" marT="91440" marB="91440">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0">
                        <a:lnSpc>
                          <a:spcPct val="90000"/>
                        </a:lnSpc>
                        <a:spcBef>
                          <a:spcPts val="600"/>
                        </a:spcBef>
                        <a:spcAft>
                          <a:spcPts val="600"/>
                        </a:spcAft>
                      </a:pPr>
                      <a:r>
                        <a:rPr lang="en-US" sz="1400" kern="0">
                          <a:solidFill>
                            <a:srgbClr val="4850B5"/>
                          </a:solidFill>
                          <a:latin typeface="+mj-lt"/>
                          <a:ea typeface="+mn-ea"/>
                          <a:cs typeface="+mn-cs"/>
                        </a:rPr>
                        <a:t>Employee Training and skill growth</a:t>
                      </a:r>
                    </a:p>
                  </a:txBody>
                  <a:tcPr marL="182880" marR="182880" marT="91440" marB="91440">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0">
                        <a:lnSpc>
                          <a:spcPct val="90000"/>
                        </a:lnSpc>
                        <a:spcBef>
                          <a:spcPts val="600"/>
                        </a:spcBef>
                        <a:spcAft>
                          <a:spcPts val="600"/>
                        </a:spcAft>
                      </a:pPr>
                      <a:r>
                        <a:rPr lang="en-US" sz="1400" kern="0">
                          <a:solidFill>
                            <a:srgbClr val="4850B5"/>
                          </a:solidFill>
                          <a:latin typeface="+mj-lt"/>
                          <a:ea typeface="+mn-ea"/>
                          <a:cs typeface="+mn-cs"/>
                        </a:rPr>
                        <a:t>Data-driven decision making </a:t>
                      </a:r>
                    </a:p>
                  </a:txBody>
                  <a:tcPr marL="182880" marR="182880" marT="91440" marB="91440">
                    <a:lnL w="9525" cap="flat" cmpd="sng" algn="ctr">
                      <a:noFill/>
                      <a:prstDash val="solid"/>
                      <a:round/>
                      <a:headEnd type="none" w="med" len="med"/>
                      <a:tailEnd type="none" w="med" len="med"/>
                    </a:lnL>
                    <a:lnR w="12700" cmpd="sng">
                      <a:noFill/>
                    </a:lnR>
                    <a:lnT w="127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29030134"/>
                  </a:ext>
                </a:extLst>
              </a:tr>
              <a:tr h="1606458">
                <a:tc>
                  <a:txBody>
                    <a:bodyPr/>
                    <a:lstStyle/>
                    <a:p>
                      <a:pPr marL="171450" lvl="0" indent="-171450" defTabSz="914400">
                        <a:lnSpc>
                          <a:spcPct val="100000"/>
                        </a:lnSpc>
                        <a:spcBef>
                          <a:spcPts val="0"/>
                        </a:spcBef>
                        <a:spcAft>
                          <a:spcPts val="600"/>
                        </a:spcAft>
                        <a:buFont typeface="Arial" panose="020B0604020202020204" pitchFamily="34" charset="0"/>
                        <a:buChar char="•"/>
                      </a:pPr>
                      <a:r>
                        <a:rPr lang="en-US" sz="1100">
                          <a:solidFill>
                            <a:srgbClr val="252423"/>
                          </a:solidFill>
                          <a:latin typeface="Segoe UI" panose="020B0502040204020203" pitchFamily="34" charset="0"/>
                        </a:rPr>
                        <a:t>Employee engagement is critical </a:t>
                      </a:r>
                    </a:p>
                    <a:p>
                      <a:pPr marL="171450" lvl="0" indent="-171450" defTabSz="914400">
                        <a:lnSpc>
                          <a:spcPct val="100000"/>
                        </a:lnSpc>
                        <a:spcBef>
                          <a:spcPts val="0"/>
                        </a:spcBef>
                        <a:spcAft>
                          <a:spcPts val="600"/>
                        </a:spcAft>
                        <a:buFont typeface="Arial" panose="020B0604020202020204" pitchFamily="34" charset="0"/>
                        <a:buChar char="•"/>
                      </a:pPr>
                      <a:r>
                        <a:rPr lang="en-US" sz="1100">
                          <a:solidFill>
                            <a:srgbClr val="252423"/>
                          </a:solidFill>
                          <a:latin typeface="Segoe UI" panose="020B0502040204020203" pitchFamily="34" charset="0"/>
                        </a:rPr>
                        <a:t>Organizations with highly engaged employees have 21% greater profitability</a:t>
                      </a:r>
                      <a:r>
                        <a:rPr lang="en-US" sz="1100" baseline="30000">
                          <a:solidFill>
                            <a:srgbClr val="252423"/>
                          </a:solidFill>
                          <a:latin typeface="Segoe UI" panose="020B0502040204020203" pitchFamily="34" charset="0"/>
                          <a:ea typeface="+mn-ea"/>
                          <a:cs typeface="Segoe UI" panose="020B0502040204020203" pitchFamily="34" charset="0"/>
                        </a:rPr>
                        <a:t>1</a:t>
                      </a:r>
                      <a:endParaRPr lang="en-US" sz="1100">
                        <a:solidFill>
                          <a:srgbClr val="252423"/>
                        </a:solidFill>
                        <a:latin typeface="Segoe UI" panose="020B0502040204020203" pitchFamily="34" charset="0"/>
                      </a:endParaRPr>
                    </a:p>
                    <a:p>
                      <a:pPr marL="171450" lvl="0" indent="-171450" defTabSz="914400">
                        <a:lnSpc>
                          <a:spcPct val="100000"/>
                        </a:lnSpc>
                        <a:spcBef>
                          <a:spcPts val="0"/>
                        </a:spcBef>
                        <a:spcAft>
                          <a:spcPts val="600"/>
                        </a:spcAft>
                        <a:buFont typeface="Arial" panose="020B0604020202020204" pitchFamily="34" charset="0"/>
                        <a:buChar char="•"/>
                      </a:pPr>
                      <a:r>
                        <a:rPr lang="en-US" sz="1100">
                          <a:solidFill>
                            <a:srgbClr val="252423"/>
                          </a:solidFill>
                          <a:latin typeface="Segoe UI" panose="020B0502040204020203" pitchFamily="34" charset="0"/>
                          <a:ea typeface="+mn-ea"/>
                          <a:cs typeface="Segoe UI" panose="020B0502040204020203" pitchFamily="34" charset="0"/>
                        </a:rPr>
                        <a:t>In highly engaged companies, employees are 12x less likely to leave</a:t>
                      </a:r>
                      <a:r>
                        <a:rPr lang="en-US" sz="1100" baseline="30000">
                          <a:solidFill>
                            <a:srgbClr val="252423"/>
                          </a:solidFill>
                          <a:latin typeface="Segoe UI" panose="020B0502040204020203" pitchFamily="34" charset="0"/>
                          <a:ea typeface="+mn-ea"/>
                          <a:cs typeface="Segoe UI" panose="020B0502040204020203" pitchFamily="34" charset="0"/>
                        </a:rPr>
                        <a:t>2</a:t>
                      </a:r>
                      <a:endParaRPr lang="en-US" sz="1100">
                        <a:solidFill>
                          <a:srgbClr val="252423"/>
                        </a:solidFill>
                        <a:latin typeface="Segoe UI" panose="020B0502040204020203" pitchFamily="34" charset="0"/>
                        <a:ea typeface="+mn-ea"/>
                        <a:cs typeface="Segoe UI" panose="020B0502040204020203" pitchFamily="34" charset="0"/>
                      </a:endParaRPr>
                    </a:p>
                    <a:p>
                      <a:pPr marL="171450" lvl="0" indent="-171450" defTabSz="914400">
                        <a:lnSpc>
                          <a:spcPct val="100000"/>
                        </a:lnSpc>
                        <a:spcBef>
                          <a:spcPts val="0"/>
                        </a:spcBef>
                        <a:spcAft>
                          <a:spcPts val="600"/>
                        </a:spcAft>
                        <a:buFont typeface="Arial" panose="020B0604020202020204" pitchFamily="34" charset="0"/>
                        <a:buChar char="•"/>
                      </a:pPr>
                      <a:r>
                        <a:rPr lang="en-US" sz="1100">
                          <a:solidFill>
                            <a:srgbClr val="252423"/>
                          </a:solidFill>
                          <a:latin typeface="Segoe UI" panose="020B0502040204020203" pitchFamily="34" charset="0"/>
                          <a:ea typeface="+mn-ea"/>
                          <a:cs typeface="Segoe UI" panose="020B0502040204020203" pitchFamily="34" charset="0"/>
                        </a:rPr>
                        <a:t>Only 15% of the global workforce feels engaged at work</a:t>
                      </a:r>
                      <a:r>
                        <a:rPr lang="en-US" sz="1100" baseline="30000">
                          <a:solidFill>
                            <a:srgbClr val="252423"/>
                          </a:solidFill>
                          <a:latin typeface="Segoe UI" panose="020B0502040204020203" pitchFamily="34" charset="0"/>
                          <a:ea typeface="+mn-ea"/>
                          <a:cs typeface="Segoe UI" panose="020B0502040204020203" pitchFamily="34" charset="0"/>
                        </a:rPr>
                        <a:t>1</a:t>
                      </a:r>
                    </a:p>
                  </a:txBody>
                  <a:tcPr marL="182880" marR="182880" marT="91440" marB="91440">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lvl="0" indent="-171450" defTabSz="914400">
                        <a:lnSpc>
                          <a:spcPct val="100000"/>
                        </a:lnSpc>
                        <a:spcBef>
                          <a:spcPts val="0"/>
                        </a:spcBef>
                        <a:spcAft>
                          <a:spcPts val="600"/>
                        </a:spcAft>
                        <a:buFont typeface="Arial" panose="020B0604020202020204" pitchFamily="34" charset="0"/>
                        <a:buChar char="•"/>
                      </a:pPr>
                      <a:r>
                        <a:rPr lang="en-US" sz="1100">
                          <a:solidFill>
                            <a:srgbClr val="252423"/>
                          </a:solidFill>
                          <a:latin typeface="Segoe UI" panose="020B0502040204020203" pitchFamily="34" charset="0"/>
                        </a:rPr>
                        <a:t>94% of employees would stay at a company longer if it invested in learning &amp; development</a:t>
                      </a:r>
                      <a:r>
                        <a:rPr lang="en-US" sz="1100" baseline="30000">
                          <a:solidFill>
                            <a:srgbClr val="252423"/>
                          </a:solidFill>
                          <a:latin typeface="Segoe UI" panose="020B0502040204020203" pitchFamily="34" charset="0"/>
                          <a:ea typeface="+mn-ea"/>
                          <a:cs typeface="Segoe UI" panose="020B0502040204020203" pitchFamily="34" charset="0"/>
                        </a:rPr>
                        <a:t>3</a:t>
                      </a:r>
                      <a:endParaRPr lang="en-US" sz="1100">
                        <a:solidFill>
                          <a:srgbClr val="252423"/>
                        </a:solidFill>
                        <a:latin typeface="Segoe UI" panose="020B0502040204020203" pitchFamily="34" charset="0"/>
                      </a:endParaRPr>
                    </a:p>
                    <a:p>
                      <a:pPr marL="171450" lvl="0" indent="-171450" defTabSz="914400">
                        <a:lnSpc>
                          <a:spcPct val="100000"/>
                        </a:lnSpc>
                        <a:spcBef>
                          <a:spcPts val="0"/>
                        </a:spcBef>
                        <a:spcAft>
                          <a:spcPts val="600"/>
                        </a:spcAft>
                        <a:buFont typeface="Arial" panose="020B0604020202020204" pitchFamily="34" charset="0"/>
                        <a:buChar char="•"/>
                      </a:pPr>
                      <a:r>
                        <a:rPr lang="en-US" sz="1100">
                          <a:solidFill>
                            <a:srgbClr val="252423"/>
                          </a:solidFill>
                          <a:latin typeface="Segoe UI" panose="020B0502040204020203" pitchFamily="34" charset="0"/>
                          <a:ea typeface="+mn-ea"/>
                          <a:cs typeface="Segoe UI" panose="020B0502040204020203" pitchFamily="34" charset="0"/>
                        </a:rPr>
                        <a:t>49% of people report that they don’t have enough time to learn at work</a:t>
                      </a:r>
                      <a:r>
                        <a:rPr lang="en-US" sz="1100" baseline="30000">
                          <a:solidFill>
                            <a:srgbClr val="252423"/>
                          </a:solidFill>
                          <a:latin typeface="Segoe UI" panose="020B0502040204020203" pitchFamily="34" charset="0"/>
                          <a:ea typeface="+mn-ea"/>
                          <a:cs typeface="Segoe UI" panose="020B0502040204020203" pitchFamily="34" charset="0"/>
                        </a:rPr>
                        <a:t>3</a:t>
                      </a:r>
                      <a:endParaRPr lang="en-US" sz="1100">
                        <a:solidFill>
                          <a:srgbClr val="252423"/>
                        </a:solidFill>
                        <a:latin typeface="Segoe UI" panose="020B0502040204020203" pitchFamily="34" charset="0"/>
                        <a:ea typeface="+mn-ea"/>
                        <a:cs typeface="Segoe UI" panose="020B0502040204020203" pitchFamily="34" charset="0"/>
                      </a:endParaRPr>
                    </a:p>
                    <a:p>
                      <a:pPr marL="171450" lvl="0" indent="-171450" defTabSz="914400">
                        <a:lnSpc>
                          <a:spcPct val="100000"/>
                        </a:lnSpc>
                        <a:spcBef>
                          <a:spcPts val="0"/>
                        </a:spcBef>
                        <a:spcAft>
                          <a:spcPts val="600"/>
                        </a:spcAft>
                        <a:buFont typeface="Arial" panose="020B0604020202020204" pitchFamily="34" charset="0"/>
                        <a:buChar char="•"/>
                      </a:pPr>
                      <a:r>
                        <a:rPr lang="en-US" sz="1100">
                          <a:solidFill>
                            <a:srgbClr val="252423"/>
                          </a:solidFill>
                          <a:latin typeface="Segoe UI" panose="020B0502040204020203" pitchFamily="34" charset="0"/>
                          <a:ea typeface="+mn-ea"/>
                          <a:cs typeface="Segoe UI" panose="020B0502040204020203" pitchFamily="34" charset="0"/>
                        </a:rPr>
                        <a:t>74% of CEOs say talent and skills of their workforce is their number one concern</a:t>
                      </a:r>
                      <a:r>
                        <a:rPr lang="en-US" sz="1100" baseline="30000">
                          <a:solidFill>
                            <a:srgbClr val="252423"/>
                          </a:solidFill>
                          <a:latin typeface="Segoe UI" panose="020B0502040204020203" pitchFamily="34" charset="0"/>
                          <a:ea typeface="+mn-ea"/>
                          <a:cs typeface="Segoe UI" panose="020B0502040204020203" pitchFamily="34" charset="0"/>
                        </a:rPr>
                        <a:t>4</a:t>
                      </a:r>
                      <a:endParaRPr lang="en-US" sz="1100">
                        <a:solidFill>
                          <a:srgbClr val="252423"/>
                        </a:solidFill>
                        <a:latin typeface="Segoe UI" panose="020B0502040204020203" pitchFamily="34" charset="0"/>
                        <a:ea typeface="+mn-ea"/>
                        <a:cs typeface="Segoe UI" panose="020B0502040204020203" pitchFamily="34" charset="0"/>
                      </a:endParaRPr>
                    </a:p>
                  </a:txBody>
                  <a:tcPr marL="182880" marR="182880" marT="91440" marB="91440">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2713" marR="0" lvl="0" indent="-112713"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0" cap="none" spc="0" normalizeH="0" baseline="0" noProof="0" dirty="0">
                          <a:ln>
                            <a:noFill/>
                          </a:ln>
                          <a:effectLst/>
                          <a:uLnTx/>
                          <a:uFillTx/>
                          <a:latin typeface="+mn-lt"/>
                          <a:ea typeface="+mn-ea"/>
                          <a:cs typeface="+mn-cs"/>
                        </a:rPr>
                        <a:t>Turn complex data into powerful, visual graphics to make informed and data-driven HR decisions.</a:t>
                      </a:r>
                    </a:p>
                    <a:p>
                      <a:pPr marL="112713" marR="0" lvl="0" indent="-112713"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1100" b="0" i="0" u="none" strike="noStrike" kern="0" cap="none" spc="0" normalizeH="0" baseline="0" noProof="0" dirty="0">
                        <a:ln>
                          <a:noFill/>
                        </a:ln>
                        <a:effectLst/>
                        <a:uLnTx/>
                        <a:uFillTx/>
                        <a:latin typeface="+mn-lt"/>
                        <a:ea typeface="+mn-ea"/>
                        <a:cs typeface="+mn-cs"/>
                      </a:endParaRPr>
                    </a:p>
                  </a:txBody>
                  <a:tcPr marL="182880" marR="182880" marT="91440" marB="91440">
                    <a:lnL w="9525" cap="flat" cmpd="sng" algn="ctr">
                      <a:noFill/>
                      <a:prstDash val="solid"/>
                      <a:round/>
                      <a:headEnd type="none" w="med" len="med"/>
                      <a:tailEnd type="none" w="med" len="med"/>
                    </a:lnL>
                    <a:lnR w="12700" cmpd="sng">
                      <a:noFill/>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41347197"/>
                  </a:ext>
                </a:extLst>
              </a:tr>
            </a:tbl>
          </a:graphicData>
        </a:graphic>
      </p:graphicFrame>
      <p:sp>
        <p:nvSpPr>
          <p:cNvPr id="15" name="Rectangle 14">
            <a:extLst>
              <a:ext uri="{FF2B5EF4-FFF2-40B4-BE49-F238E27FC236}">
                <a16:creationId xmlns:a16="http://schemas.microsoft.com/office/drawing/2014/main" id="{35752E59-75C8-4630-9B24-3BEE86B769A9}"/>
              </a:ext>
            </a:extLst>
          </p:cNvPr>
          <p:cNvSpPr/>
          <p:nvPr/>
        </p:nvSpPr>
        <p:spPr bwMode="auto">
          <a:xfrm>
            <a:off x="2459971" y="4285525"/>
            <a:ext cx="1625892" cy="2283617"/>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640080" rIns="45720" bIns="45720" numCol="1" spcCol="0" rtlCol="0" fromWordArt="0" anchor="t" anchorCtr="0" forceAA="0" compatLnSpc="1">
            <a:prstTxWarp prst="textNoShape">
              <a:avLst/>
            </a:prstTxWarp>
            <a:noAutofit/>
          </a:bodyPr>
          <a:lstStyle/>
          <a:p>
            <a:pPr marL="0" marR="0" lvl="0" indent="0" algn="l" defTabSz="914099" rtl="0"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prstClr val="black"/>
                </a:solidFill>
                <a:effectLst/>
                <a:uLnTx/>
                <a:uFillTx/>
                <a:latin typeface="Segoe UI"/>
                <a:ea typeface="Segoe UI" pitchFamily="34" charset="0"/>
                <a:cs typeface="Segoe UI" pitchFamily="34" charset="0"/>
              </a:rPr>
              <a:t>Use </a:t>
            </a:r>
            <a:r>
              <a:rPr kumimoji="0" lang="en-US" sz="1800" b="1" i="0" u="none" strike="noStrike" kern="0" cap="none" spc="0" normalizeH="0" baseline="0" noProof="0">
                <a:ln>
                  <a:noFill/>
                </a:ln>
                <a:solidFill>
                  <a:srgbClr val="4850B5"/>
                </a:solidFill>
                <a:effectLst/>
                <a:uLnTx/>
                <a:uFillTx/>
                <a:latin typeface="Segoe UI Semibold"/>
                <a:ea typeface="+mn-ea"/>
                <a:cs typeface="Segoe UI" pitchFamily="34" charset="0"/>
              </a:rPr>
              <a:t>key resources</a:t>
            </a:r>
            <a:endParaRPr kumimoji="0" lang="en-US" sz="1800" b="0" i="0" u="none" strike="noStrike" kern="0" cap="none" spc="0" normalizeH="0" baseline="0" noProof="0">
              <a:ln>
                <a:noFill/>
              </a:ln>
              <a:solidFill>
                <a:prstClr val="black"/>
              </a:solidFill>
              <a:effectLst/>
              <a:uLnTx/>
              <a:uFillTx/>
              <a:latin typeface="Segoe UI"/>
              <a:ea typeface="Segoe UI" pitchFamily="34" charset="0"/>
              <a:cs typeface="Segoe UI" pitchFamily="34" charset="0"/>
            </a:endParaRPr>
          </a:p>
        </p:txBody>
      </p:sp>
      <p:sp>
        <p:nvSpPr>
          <p:cNvPr id="20" name="Rectangle 19">
            <a:extLst>
              <a:ext uri="{FF2B5EF4-FFF2-40B4-BE49-F238E27FC236}">
                <a16:creationId xmlns:a16="http://schemas.microsoft.com/office/drawing/2014/main" id="{433A1094-796F-46E0-AE99-7C6D4B8A23A3}"/>
              </a:ext>
              <a:ext uri="{C183D7F6-B498-43B3-948B-1728B52AA6E4}">
                <adec:decorative xmlns:adec="http://schemas.microsoft.com/office/drawing/2017/decorative" val="1"/>
              </a:ext>
            </a:extLst>
          </p:cNvPr>
          <p:cNvSpPr/>
          <p:nvPr/>
        </p:nvSpPr>
        <p:spPr bwMode="auto">
          <a:xfrm>
            <a:off x="2459971" y="4285526"/>
            <a:ext cx="9299821" cy="2283617"/>
          </a:xfrm>
          <a:prstGeom prst="rect">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Rectangle 20">
            <a:extLst>
              <a:ext uri="{FF2B5EF4-FFF2-40B4-BE49-F238E27FC236}">
                <a16:creationId xmlns:a16="http://schemas.microsoft.com/office/drawing/2014/main" id="{DA292961-AD48-4060-9FE4-2D1AAAB1059B}"/>
              </a:ext>
              <a:ext uri="{C183D7F6-B498-43B3-948B-1728B52AA6E4}">
                <adec:decorative xmlns:adec="http://schemas.microsoft.com/office/drawing/2017/decorative" val="1"/>
              </a:ext>
            </a:extLst>
          </p:cNvPr>
          <p:cNvSpPr/>
          <p:nvPr/>
        </p:nvSpPr>
        <p:spPr bwMode="auto">
          <a:xfrm>
            <a:off x="2459971" y="288850"/>
            <a:ext cx="9299823" cy="3996669"/>
          </a:xfrm>
          <a:prstGeom prst="rect">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Rectangle 22">
            <a:extLst>
              <a:ext uri="{FF2B5EF4-FFF2-40B4-BE49-F238E27FC236}">
                <a16:creationId xmlns:a16="http://schemas.microsoft.com/office/drawing/2014/main" id="{B1806E93-2F43-4676-BEDB-6C8ED3734CF5}"/>
              </a:ext>
              <a:ext uri="{C183D7F6-B498-43B3-948B-1728B52AA6E4}">
                <adec:decorative xmlns:adec="http://schemas.microsoft.com/office/drawing/2017/decorative" val="1"/>
              </a:ext>
            </a:extLst>
          </p:cNvPr>
          <p:cNvSpPr/>
          <p:nvPr/>
        </p:nvSpPr>
        <p:spPr bwMode="auto">
          <a:xfrm>
            <a:off x="2459969" y="374718"/>
            <a:ext cx="736993" cy="56692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r>
              <a:rPr lang="en-US" sz="2800" kern="0">
                <a:gradFill>
                  <a:gsLst>
                    <a:gs pos="100000">
                      <a:srgbClr val="8661C5"/>
                    </a:gs>
                    <a:gs pos="0">
                      <a:srgbClr val="50E6FF"/>
                    </a:gs>
                  </a:gsLst>
                  <a:lin ang="2700000" scaled="0"/>
                </a:gradFill>
                <a:latin typeface="Segoe UI Semibold"/>
                <a:cs typeface="Segoe UI"/>
              </a:rPr>
              <a:t>03</a:t>
            </a:r>
            <a:endParaRPr kumimoji="0" lang="en-US" sz="2800" b="1" i="0" u="none" strike="noStrike" kern="0" cap="none" spc="0" normalizeH="0" baseline="0" noProof="0">
              <a:ln>
                <a:noFill/>
              </a:ln>
              <a:solidFill>
                <a:srgbClr val="4850B5"/>
              </a:solidFill>
              <a:effectLst/>
              <a:uLnTx/>
              <a:uFillTx/>
              <a:latin typeface="Segoe UI Semibold"/>
              <a:ea typeface="Segoe UI" pitchFamily="34" charset="0"/>
              <a:cs typeface="Segoe UI" pitchFamily="34" charset="0"/>
            </a:endParaRPr>
          </a:p>
        </p:txBody>
      </p:sp>
      <p:sp>
        <p:nvSpPr>
          <p:cNvPr id="30" name="Rectangle 29">
            <a:extLst>
              <a:ext uri="{FF2B5EF4-FFF2-40B4-BE49-F238E27FC236}">
                <a16:creationId xmlns:a16="http://schemas.microsoft.com/office/drawing/2014/main" id="{225E00E5-4F1C-484F-9363-E0C1161BFE4F}"/>
              </a:ext>
              <a:ext uri="{C183D7F6-B498-43B3-948B-1728B52AA6E4}">
                <adec:decorative xmlns:adec="http://schemas.microsoft.com/office/drawing/2017/decorative" val="1"/>
              </a:ext>
            </a:extLst>
          </p:cNvPr>
          <p:cNvSpPr/>
          <p:nvPr/>
        </p:nvSpPr>
        <p:spPr bwMode="auto">
          <a:xfrm>
            <a:off x="2459969" y="4279237"/>
            <a:ext cx="736993" cy="56692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r>
              <a:rPr lang="en-US" sz="2800" kern="0">
                <a:gradFill>
                  <a:gsLst>
                    <a:gs pos="100000">
                      <a:srgbClr val="8661C5"/>
                    </a:gs>
                    <a:gs pos="0">
                      <a:srgbClr val="50E6FF"/>
                    </a:gs>
                  </a:gsLst>
                  <a:lin ang="2700000" scaled="0"/>
                </a:gradFill>
                <a:latin typeface="Segoe UI Semibold"/>
                <a:cs typeface="Segoe UI"/>
              </a:rPr>
              <a:t>04</a:t>
            </a:r>
            <a:endParaRPr kumimoji="0" lang="en-US" sz="2800" b="1" i="0" u="none" strike="noStrike" kern="0" cap="none" spc="0" normalizeH="0" baseline="0" noProof="0">
              <a:ln>
                <a:noFill/>
              </a:ln>
              <a:solidFill>
                <a:srgbClr val="4850B5"/>
              </a:solidFill>
              <a:effectLst/>
              <a:uLnTx/>
              <a:uFillTx/>
              <a:latin typeface="Segoe UI Semibold"/>
              <a:ea typeface="Segoe UI" pitchFamily="34" charset="0"/>
              <a:cs typeface="Segoe UI" pitchFamily="34" charset="0"/>
            </a:endParaRPr>
          </a:p>
        </p:txBody>
      </p:sp>
      <p:grpSp>
        <p:nvGrpSpPr>
          <p:cNvPr id="31" name="Group 4">
            <a:extLst>
              <a:ext uri="{FF2B5EF4-FFF2-40B4-BE49-F238E27FC236}">
                <a16:creationId xmlns:a16="http://schemas.microsoft.com/office/drawing/2014/main" id="{8960711C-E6C8-4D75-8CD8-68163ACC82C5}"/>
              </a:ext>
              <a:ext uri="{C183D7F6-B498-43B3-948B-1728B52AA6E4}">
                <adec:decorative xmlns:adec="http://schemas.microsoft.com/office/drawing/2017/decorative" val="1"/>
              </a:ext>
            </a:extLst>
          </p:cNvPr>
          <p:cNvGrpSpPr>
            <a:grpSpLocks noChangeAspect="1"/>
          </p:cNvGrpSpPr>
          <p:nvPr/>
        </p:nvGrpSpPr>
        <p:grpSpPr bwMode="auto">
          <a:xfrm>
            <a:off x="2884692" y="1174811"/>
            <a:ext cx="446798" cy="430726"/>
            <a:chOff x="8369" y="983"/>
            <a:chExt cx="278" cy="268"/>
          </a:xfrm>
        </p:grpSpPr>
        <p:sp>
          <p:nvSpPr>
            <p:cNvPr id="32" name="Freeform 5">
              <a:extLst>
                <a:ext uri="{FF2B5EF4-FFF2-40B4-BE49-F238E27FC236}">
                  <a16:creationId xmlns:a16="http://schemas.microsoft.com/office/drawing/2014/main" id="{F5E578BB-2DF9-4FCE-8277-D7E264DBB83D}"/>
                </a:ext>
              </a:extLst>
            </p:cNvPr>
            <p:cNvSpPr>
              <a:spLocks/>
            </p:cNvSpPr>
            <p:nvPr/>
          </p:nvSpPr>
          <p:spPr bwMode="auto">
            <a:xfrm>
              <a:off x="8462" y="983"/>
              <a:ext cx="93" cy="103"/>
            </a:xfrm>
            <a:custGeom>
              <a:avLst/>
              <a:gdLst>
                <a:gd name="T0" fmla="*/ 126 w 126"/>
                <a:gd name="T1" fmla="*/ 76 h 139"/>
                <a:gd name="T2" fmla="*/ 126 w 126"/>
                <a:gd name="T3" fmla="*/ 76 h 139"/>
                <a:gd name="T4" fmla="*/ 107 w 126"/>
                <a:gd name="T5" fmla="*/ 57 h 139"/>
                <a:gd name="T6" fmla="*/ 76 w 126"/>
                <a:gd name="T7" fmla="*/ 88 h 139"/>
                <a:gd name="T8" fmla="*/ 76 w 126"/>
                <a:gd name="T9" fmla="*/ 0 h 139"/>
                <a:gd name="T10" fmla="*/ 50 w 126"/>
                <a:gd name="T11" fmla="*/ 0 h 139"/>
                <a:gd name="T12" fmla="*/ 50 w 126"/>
                <a:gd name="T13" fmla="*/ 88 h 139"/>
                <a:gd name="T14" fmla="*/ 19 w 126"/>
                <a:gd name="T15" fmla="*/ 57 h 139"/>
                <a:gd name="T16" fmla="*/ 0 w 126"/>
                <a:gd name="T17" fmla="*/ 76 h 139"/>
                <a:gd name="T18" fmla="*/ 63 w 126"/>
                <a:gd name="T19" fmla="*/ 139 h 139"/>
                <a:gd name="T20" fmla="*/ 126 w 126"/>
                <a:gd name="T21" fmla="*/ 76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6" h="139">
                  <a:moveTo>
                    <a:pt x="126" y="76"/>
                  </a:moveTo>
                  <a:lnTo>
                    <a:pt x="126" y="76"/>
                  </a:lnTo>
                  <a:lnTo>
                    <a:pt x="107" y="57"/>
                  </a:lnTo>
                  <a:lnTo>
                    <a:pt x="76" y="88"/>
                  </a:lnTo>
                  <a:lnTo>
                    <a:pt x="76" y="0"/>
                  </a:lnTo>
                  <a:lnTo>
                    <a:pt x="50" y="0"/>
                  </a:lnTo>
                  <a:lnTo>
                    <a:pt x="50" y="88"/>
                  </a:lnTo>
                  <a:lnTo>
                    <a:pt x="19" y="57"/>
                  </a:lnTo>
                  <a:lnTo>
                    <a:pt x="0" y="76"/>
                  </a:lnTo>
                  <a:lnTo>
                    <a:pt x="63" y="139"/>
                  </a:lnTo>
                  <a:lnTo>
                    <a:pt x="126" y="76"/>
                  </a:lnTo>
                  <a:close/>
                </a:path>
              </a:pathLst>
            </a:custGeom>
            <a:solidFill>
              <a:srgbClr val="4850B5"/>
            </a:solidFill>
            <a:ln w="0">
              <a:noFill/>
              <a:prstDash val="solid"/>
              <a:round/>
              <a:headEnd/>
              <a:tailEnd/>
            </a:ln>
          </p:spPr>
          <p:txBody>
            <a:bodyPr vert="horz" wrap="square" lIns="76200" tIns="38100" rIns="76200" bIns="381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71" b="0" i="0" u="none" strike="noStrike" kern="1200" cap="none" spc="0" normalizeH="0" baseline="0" noProof="0">
                <a:ln>
                  <a:noFill/>
                </a:ln>
                <a:solidFill>
                  <a:prstClr val="black"/>
                </a:solidFill>
                <a:effectLst/>
                <a:uLnTx/>
                <a:uFillTx/>
                <a:latin typeface="Segoe UI"/>
                <a:ea typeface="+mn-ea"/>
                <a:cs typeface="+mn-cs"/>
              </a:endParaRPr>
            </a:p>
          </p:txBody>
        </p:sp>
        <p:sp>
          <p:nvSpPr>
            <p:cNvPr id="33" name="Freeform 6">
              <a:extLst>
                <a:ext uri="{FF2B5EF4-FFF2-40B4-BE49-F238E27FC236}">
                  <a16:creationId xmlns:a16="http://schemas.microsoft.com/office/drawing/2014/main" id="{99EC22A0-3B4F-4B6F-82EA-6C51E4B579CD}"/>
                </a:ext>
              </a:extLst>
            </p:cNvPr>
            <p:cNvSpPr>
              <a:spLocks/>
            </p:cNvSpPr>
            <p:nvPr/>
          </p:nvSpPr>
          <p:spPr bwMode="auto">
            <a:xfrm>
              <a:off x="8469" y="1103"/>
              <a:ext cx="79" cy="79"/>
            </a:xfrm>
            <a:custGeom>
              <a:avLst/>
              <a:gdLst>
                <a:gd name="T0" fmla="*/ 53 w 106"/>
                <a:gd name="T1" fmla="*/ 0 h 106"/>
                <a:gd name="T2" fmla="*/ 53 w 106"/>
                <a:gd name="T3" fmla="*/ 0 h 106"/>
                <a:gd name="T4" fmla="*/ 31 w 106"/>
                <a:gd name="T5" fmla="*/ 5 h 106"/>
                <a:gd name="T6" fmla="*/ 0 w 106"/>
                <a:gd name="T7" fmla="*/ 53 h 106"/>
                <a:gd name="T8" fmla="*/ 53 w 106"/>
                <a:gd name="T9" fmla="*/ 106 h 106"/>
                <a:gd name="T10" fmla="*/ 106 w 106"/>
                <a:gd name="T11" fmla="*/ 53 h 106"/>
                <a:gd name="T12" fmla="*/ 75 w 106"/>
                <a:gd name="T13" fmla="*/ 5 h 106"/>
                <a:gd name="T14" fmla="*/ 53 w 106"/>
                <a:gd name="T15" fmla="*/ 0 h 1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106">
                  <a:moveTo>
                    <a:pt x="53" y="0"/>
                  </a:moveTo>
                  <a:lnTo>
                    <a:pt x="53" y="0"/>
                  </a:lnTo>
                  <a:cubicBezTo>
                    <a:pt x="45" y="0"/>
                    <a:pt x="38" y="2"/>
                    <a:pt x="31" y="5"/>
                  </a:cubicBezTo>
                  <a:cubicBezTo>
                    <a:pt x="12" y="13"/>
                    <a:pt x="0" y="31"/>
                    <a:pt x="0" y="53"/>
                  </a:cubicBezTo>
                  <a:cubicBezTo>
                    <a:pt x="0" y="83"/>
                    <a:pt x="23" y="106"/>
                    <a:pt x="53" y="106"/>
                  </a:cubicBezTo>
                  <a:cubicBezTo>
                    <a:pt x="82" y="106"/>
                    <a:pt x="106" y="83"/>
                    <a:pt x="106" y="53"/>
                  </a:cubicBezTo>
                  <a:cubicBezTo>
                    <a:pt x="106" y="31"/>
                    <a:pt x="93" y="13"/>
                    <a:pt x="75" y="5"/>
                  </a:cubicBezTo>
                  <a:cubicBezTo>
                    <a:pt x="68" y="2"/>
                    <a:pt x="61" y="0"/>
                    <a:pt x="53" y="0"/>
                  </a:cubicBezTo>
                  <a:close/>
                </a:path>
              </a:pathLst>
            </a:custGeom>
            <a:solidFill>
              <a:srgbClr val="C1C1C1"/>
            </a:solidFill>
            <a:ln w="0">
              <a:noFill/>
              <a:prstDash val="solid"/>
              <a:round/>
              <a:headEnd/>
              <a:tailEnd/>
            </a:ln>
          </p:spPr>
          <p:txBody>
            <a:bodyPr vert="horz" wrap="square" lIns="76200" tIns="38100" rIns="76200" bIns="381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71" b="0" i="0" u="none" strike="noStrike" kern="1200" cap="none" spc="0" normalizeH="0" baseline="0" noProof="0">
                <a:ln>
                  <a:noFill/>
                </a:ln>
                <a:solidFill>
                  <a:prstClr val="black"/>
                </a:solidFill>
                <a:effectLst/>
                <a:uLnTx/>
                <a:uFillTx/>
                <a:latin typeface="Segoe UI"/>
                <a:ea typeface="+mn-ea"/>
                <a:cs typeface="+mn-cs"/>
              </a:endParaRPr>
            </a:p>
          </p:txBody>
        </p:sp>
        <p:sp>
          <p:nvSpPr>
            <p:cNvPr id="34" name="Freeform 7">
              <a:extLst>
                <a:ext uri="{FF2B5EF4-FFF2-40B4-BE49-F238E27FC236}">
                  <a16:creationId xmlns:a16="http://schemas.microsoft.com/office/drawing/2014/main" id="{E3EE75AA-4211-413D-82E4-B86BC5A67FE4}"/>
                </a:ext>
              </a:extLst>
            </p:cNvPr>
            <p:cNvSpPr>
              <a:spLocks/>
            </p:cNvSpPr>
            <p:nvPr/>
          </p:nvSpPr>
          <p:spPr bwMode="auto">
            <a:xfrm>
              <a:off x="8583" y="1033"/>
              <a:ext cx="49" cy="50"/>
            </a:xfrm>
            <a:custGeom>
              <a:avLst/>
              <a:gdLst>
                <a:gd name="T0" fmla="*/ 33 w 66"/>
                <a:gd name="T1" fmla="*/ 67 h 67"/>
                <a:gd name="T2" fmla="*/ 33 w 66"/>
                <a:gd name="T3" fmla="*/ 67 h 67"/>
                <a:gd name="T4" fmla="*/ 66 w 66"/>
                <a:gd name="T5" fmla="*/ 34 h 67"/>
                <a:gd name="T6" fmla="*/ 33 w 66"/>
                <a:gd name="T7" fmla="*/ 0 h 67"/>
                <a:gd name="T8" fmla="*/ 0 w 66"/>
                <a:gd name="T9" fmla="*/ 34 h 67"/>
                <a:gd name="T10" fmla="*/ 33 w 66"/>
                <a:gd name="T11" fmla="*/ 67 h 67"/>
              </a:gdLst>
              <a:ahLst/>
              <a:cxnLst>
                <a:cxn ang="0">
                  <a:pos x="T0" y="T1"/>
                </a:cxn>
                <a:cxn ang="0">
                  <a:pos x="T2" y="T3"/>
                </a:cxn>
                <a:cxn ang="0">
                  <a:pos x="T4" y="T5"/>
                </a:cxn>
                <a:cxn ang="0">
                  <a:pos x="T6" y="T7"/>
                </a:cxn>
                <a:cxn ang="0">
                  <a:pos x="T8" y="T9"/>
                </a:cxn>
                <a:cxn ang="0">
                  <a:pos x="T10" y="T11"/>
                </a:cxn>
              </a:cxnLst>
              <a:rect l="0" t="0" r="r" b="b"/>
              <a:pathLst>
                <a:path w="66" h="67">
                  <a:moveTo>
                    <a:pt x="33" y="67"/>
                  </a:moveTo>
                  <a:lnTo>
                    <a:pt x="33" y="67"/>
                  </a:lnTo>
                  <a:cubicBezTo>
                    <a:pt x="52" y="67"/>
                    <a:pt x="66" y="52"/>
                    <a:pt x="66" y="34"/>
                  </a:cubicBezTo>
                  <a:cubicBezTo>
                    <a:pt x="66" y="15"/>
                    <a:pt x="52" y="0"/>
                    <a:pt x="33" y="0"/>
                  </a:cubicBezTo>
                  <a:cubicBezTo>
                    <a:pt x="15" y="0"/>
                    <a:pt x="0" y="15"/>
                    <a:pt x="0" y="34"/>
                  </a:cubicBezTo>
                  <a:cubicBezTo>
                    <a:pt x="0" y="52"/>
                    <a:pt x="15" y="67"/>
                    <a:pt x="33" y="67"/>
                  </a:cubicBezTo>
                  <a:close/>
                </a:path>
              </a:pathLst>
            </a:custGeom>
            <a:solidFill>
              <a:srgbClr val="C1C1C1"/>
            </a:solidFill>
            <a:ln w="0">
              <a:noFill/>
              <a:prstDash val="solid"/>
              <a:round/>
              <a:headEnd/>
              <a:tailEnd/>
            </a:ln>
          </p:spPr>
          <p:txBody>
            <a:bodyPr vert="horz" wrap="square" lIns="76200" tIns="38100" rIns="76200" bIns="381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71" b="0" i="0" u="none" strike="noStrike" kern="1200" cap="none" spc="0" normalizeH="0" baseline="0" noProof="0">
                <a:ln>
                  <a:noFill/>
                </a:ln>
                <a:solidFill>
                  <a:prstClr val="black"/>
                </a:solidFill>
                <a:effectLst/>
                <a:uLnTx/>
                <a:uFillTx/>
                <a:latin typeface="Segoe UI"/>
                <a:ea typeface="+mn-ea"/>
                <a:cs typeface="+mn-cs"/>
              </a:endParaRPr>
            </a:p>
          </p:txBody>
        </p:sp>
        <p:sp>
          <p:nvSpPr>
            <p:cNvPr id="35" name="Freeform 8">
              <a:extLst>
                <a:ext uri="{FF2B5EF4-FFF2-40B4-BE49-F238E27FC236}">
                  <a16:creationId xmlns:a16="http://schemas.microsoft.com/office/drawing/2014/main" id="{2A1C13CE-E0CC-40FA-8330-2D8F39D71B84}"/>
                </a:ext>
              </a:extLst>
            </p:cNvPr>
            <p:cNvSpPr>
              <a:spLocks/>
            </p:cNvSpPr>
            <p:nvPr/>
          </p:nvSpPr>
          <p:spPr bwMode="auto">
            <a:xfrm>
              <a:off x="8568" y="1092"/>
              <a:ext cx="79" cy="40"/>
            </a:xfrm>
            <a:custGeom>
              <a:avLst/>
              <a:gdLst>
                <a:gd name="T0" fmla="*/ 53 w 106"/>
                <a:gd name="T1" fmla="*/ 0 h 53"/>
                <a:gd name="T2" fmla="*/ 53 w 106"/>
                <a:gd name="T3" fmla="*/ 0 h 53"/>
                <a:gd name="T4" fmla="*/ 0 w 106"/>
                <a:gd name="T5" fmla="*/ 53 h 53"/>
                <a:gd name="T6" fmla="*/ 106 w 106"/>
                <a:gd name="T7" fmla="*/ 53 h 53"/>
                <a:gd name="T8" fmla="*/ 53 w 106"/>
                <a:gd name="T9" fmla="*/ 0 h 53"/>
              </a:gdLst>
              <a:ahLst/>
              <a:cxnLst>
                <a:cxn ang="0">
                  <a:pos x="T0" y="T1"/>
                </a:cxn>
                <a:cxn ang="0">
                  <a:pos x="T2" y="T3"/>
                </a:cxn>
                <a:cxn ang="0">
                  <a:pos x="T4" y="T5"/>
                </a:cxn>
                <a:cxn ang="0">
                  <a:pos x="T6" y="T7"/>
                </a:cxn>
                <a:cxn ang="0">
                  <a:pos x="T8" y="T9"/>
                </a:cxn>
              </a:cxnLst>
              <a:rect l="0" t="0" r="r" b="b"/>
              <a:pathLst>
                <a:path w="106" h="53">
                  <a:moveTo>
                    <a:pt x="53" y="0"/>
                  </a:moveTo>
                  <a:lnTo>
                    <a:pt x="53" y="0"/>
                  </a:lnTo>
                  <a:cubicBezTo>
                    <a:pt x="24" y="0"/>
                    <a:pt x="0" y="24"/>
                    <a:pt x="0" y="53"/>
                  </a:cubicBezTo>
                  <a:lnTo>
                    <a:pt x="106" y="53"/>
                  </a:lnTo>
                  <a:cubicBezTo>
                    <a:pt x="106" y="24"/>
                    <a:pt x="83" y="0"/>
                    <a:pt x="53" y="0"/>
                  </a:cubicBezTo>
                  <a:close/>
                </a:path>
              </a:pathLst>
            </a:custGeom>
            <a:solidFill>
              <a:srgbClr val="C1C1C1"/>
            </a:solidFill>
            <a:ln w="0">
              <a:noFill/>
              <a:prstDash val="solid"/>
              <a:round/>
              <a:headEnd/>
              <a:tailEnd/>
            </a:ln>
          </p:spPr>
          <p:txBody>
            <a:bodyPr vert="horz" wrap="square" lIns="76200" tIns="38100" rIns="76200" bIns="381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71" b="0" i="0" u="none" strike="noStrike" kern="1200" cap="none" spc="0" normalizeH="0" baseline="0" noProof="0">
                <a:ln>
                  <a:noFill/>
                </a:ln>
                <a:solidFill>
                  <a:prstClr val="black"/>
                </a:solidFill>
                <a:effectLst/>
                <a:uLnTx/>
                <a:uFillTx/>
                <a:latin typeface="Segoe UI"/>
                <a:ea typeface="+mn-ea"/>
                <a:cs typeface="+mn-cs"/>
              </a:endParaRPr>
            </a:p>
          </p:txBody>
        </p:sp>
        <p:sp>
          <p:nvSpPr>
            <p:cNvPr id="36" name="Freeform 9">
              <a:extLst>
                <a:ext uri="{FF2B5EF4-FFF2-40B4-BE49-F238E27FC236}">
                  <a16:creationId xmlns:a16="http://schemas.microsoft.com/office/drawing/2014/main" id="{9AEDA57F-2823-42CC-9CEC-ED44739310B0}"/>
                </a:ext>
              </a:extLst>
            </p:cNvPr>
            <p:cNvSpPr>
              <a:spLocks/>
            </p:cNvSpPr>
            <p:nvPr/>
          </p:nvSpPr>
          <p:spPr bwMode="auto">
            <a:xfrm>
              <a:off x="8384" y="1033"/>
              <a:ext cx="50" cy="50"/>
            </a:xfrm>
            <a:custGeom>
              <a:avLst/>
              <a:gdLst>
                <a:gd name="T0" fmla="*/ 33 w 67"/>
                <a:gd name="T1" fmla="*/ 67 h 67"/>
                <a:gd name="T2" fmla="*/ 33 w 67"/>
                <a:gd name="T3" fmla="*/ 67 h 67"/>
                <a:gd name="T4" fmla="*/ 67 w 67"/>
                <a:gd name="T5" fmla="*/ 34 h 67"/>
                <a:gd name="T6" fmla="*/ 33 w 67"/>
                <a:gd name="T7" fmla="*/ 0 h 67"/>
                <a:gd name="T8" fmla="*/ 0 w 67"/>
                <a:gd name="T9" fmla="*/ 34 h 67"/>
                <a:gd name="T10" fmla="*/ 33 w 67"/>
                <a:gd name="T11" fmla="*/ 67 h 67"/>
              </a:gdLst>
              <a:ahLst/>
              <a:cxnLst>
                <a:cxn ang="0">
                  <a:pos x="T0" y="T1"/>
                </a:cxn>
                <a:cxn ang="0">
                  <a:pos x="T2" y="T3"/>
                </a:cxn>
                <a:cxn ang="0">
                  <a:pos x="T4" y="T5"/>
                </a:cxn>
                <a:cxn ang="0">
                  <a:pos x="T6" y="T7"/>
                </a:cxn>
                <a:cxn ang="0">
                  <a:pos x="T8" y="T9"/>
                </a:cxn>
                <a:cxn ang="0">
                  <a:pos x="T10" y="T11"/>
                </a:cxn>
              </a:cxnLst>
              <a:rect l="0" t="0" r="r" b="b"/>
              <a:pathLst>
                <a:path w="67" h="67">
                  <a:moveTo>
                    <a:pt x="33" y="67"/>
                  </a:moveTo>
                  <a:lnTo>
                    <a:pt x="33" y="67"/>
                  </a:lnTo>
                  <a:cubicBezTo>
                    <a:pt x="52" y="67"/>
                    <a:pt x="67" y="52"/>
                    <a:pt x="67" y="34"/>
                  </a:cubicBezTo>
                  <a:cubicBezTo>
                    <a:pt x="67" y="15"/>
                    <a:pt x="52" y="0"/>
                    <a:pt x="33" y="0"/>
                  </a:cubicBezTo>
                  <a:cubicBezTo>
                    <a:pt x="15" y="0"/>
                    <a:pt x="0" y="15"/>
                    <a:pt x="0" y="34"/>
                  </a:cubicBezTo>
                  <a:cubicBezTo>
                    <a:pt x="0" y="52"/>
                    <a:pt x="15" y="67"/>
                    <a:pt x="33" y="67"/>
                  </a:cubicBezTo>
                  <a:close/>
                </a:path>
              </a:pathLst>
            </a:custGeom>
            <a:solidFill>
              <a:srgbClr val="C1C1C1"/>
            </a:solidFill>
            <a:ln w="0">
              <a:noFill/>
              <a:prstDash val="solid"/>
              <a:round/>
              <a:headEnd/>
              <a:tailEnd/>
            </a:ln>
          </p:spPr>
          <p:txBody>
            <a:bodyPr vert="horz" wrap="square" lIns="76200" tIns="38100" rIns="76200" bIns="381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71" b="0" i="0" u="none" strike="noStrike" kern="1200" cap="none" spc="0" normalizeH="0" baseline="0" noProof="0">
                <a:ln>
                  <a:noFill/>
                </a:ln>
                <a:solidFill>
                  <a:prstClr val="black"/>
                </a:solidFill>
                <a:effectLst/>
                <a:uLnTx/>
                <a:uFillTx/>
                <a:latin typeface="Segoe UI"/>
                <a:ea typeface="+mn-ea"/>
                <a:cs typeface="+mn-cs"/>
              </a:endParaRPr>
            </a:p>
          </p:txBody>
        </p:sp>
        <p:sp>
          <p:nvSpPr>
            <p:cNvPr id="37" name="Freeform 10">
              <a:extLst>
                <a:ext uri="{FF2B5EF4-FFF2-40B4-BE49-F238E27FC236}">
                  <a16:creationId xmlns:a16="http://schemas.microsoft.com/office/drawing/2014/main" id="{5136F849-619B-4D88-ADF0-6DD15D7A0EE5}"/>
                </a:ext>
              </a:extLst>
            </p:cNvPr>
            <p:cNvSpPr>
              <a:spLocks/>
            </p:cNvSpPr>
            <p:nvPr/>
          </p:nvSpPr>
          <p:spPr bwMode="auto">
            <a:xfrm>
              <a:off x="8369" y="1092"/>
              <a:ext cx="80" cy="40"/>
            </a:xfrm>
            <a:custGeom>
              <a:avLst/>
              <a:gdLst>
                <a:gd name="T0" fmla="*/ 53 w 107"/>
                <a:gd name="T1" fmla="*/ 0 h 53"/>
                <a:gd name="T2" fmla="*/ 53 w 107"/>
                <a:gd name="T3" fmla="*/ 0 h 53"/>
                <a:gd name="T4" fmla="*/ 0 w 107"/>
                <a:gd name="T5" fmla="*/ 53 h 53"/>
                <a:gd name="T6" fmla="*/ 107 w 107"/>
                <a:gd name="T7" fmla="*/ 53 h 53"/>
                <a:gd name="T8" fmla="*/ 53 w 107"/>
                <a:gd name="T9" fmla="*/ 0 h 53"/>
              </a:gdLst>
              <a:ahLst/>
              <a:cxnLst>
                <a:cxn ang="0">
                  <a:pos x="T0" y="T1"/>
                </a:cxn>
                <a:cxn ang="0">
                  <a:pos x="T2" y="T3"/>
                </a:cxn>
                <a:cxn ang="0">
                  <a:pos x="T4" y="T5"/>
                </a:cxn>
                <a:cxn ang="0">
                  <a:pos x="T6" y="T7"/>
                </a:cxn>
                <a:cxn ang="0">
                  <a:pos x="T8" y="T9"/>
                </a:cxn>
              </a:cxnLst>
              <a:rect l="0" t="0" r="r" b="b"/>
              <a:pathLst>
                <a:path w="107" h="53">
                  <a:moveTo>
                    <a:pt x="53" y="0"/>
                  </a:moveTo>
                  <a:lnTo>
                    <a:pt x="53" y="0"/>
                  </a:lnTo>
                  <a:cubicBezTo>
                    <a:pt x="24" y="0"/>
                    <a:pt x="0" y="24"/>
                    <a:pt x="0" y="53"/>
                  </a:cubicBezTo>
                  <a:lnTo>
                    <a:pt x="107" y="53"/>
                  </a:lnTo>
                  <a:cubicBezTo>
                    <a:pt x="107" y="24"/>
                    <a:pt x="83" y="0"/>
                    <a:pt x="53" y="0"/>
                  </a:cubicBezTo>
                  <a:close/>
                </a:path>
              </a:pathLst>
            </a:custGeom>
            <a:solidFill>
              <a:srgbClr val="C1C1C1"/>
            </a:solidFill>
            <a:ln w="0">
              <a:noFill/>
              <a:prstDash val="solid"/>
              <a:round/>
              <a:headEnd/>
              <a:tailEnd/>
            </a:ln>
          </p:spPr>
          <p:txBody>
            <a:bodyPr vert="horz" wrap="square" lIns="76200" tIns="38100" rIns="76200" bIns="381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71" b="0" i="0" u="none" strike="noStrike" kern="1200" cap="none" spc="0" normalizeH="0" baseline="0" noProof="0">
                <a:ln>
                  <a:noFill/>
                </a:ln>
                <a:solidFill>
                  <a:prstClr val="black"/>
                </a:solidFill>
                <a:effectLst/>
                <a:uLnTx/>
                <a:uFillTx/>
                <a:latin typeface="Segoe UI"/>
                <a:ea typeface="+mn-ea"/>
                <a:cs typeface="+mn-cs"/>
              </a:endParaRPr>
            </a:p>
          </p:txBody>
        </p:sp>
        <p:sp>
          <p:nvSpPr>
            <p:cNvPr id="38" name="Freeform 11">
              <a:extLst>
                <a:ext uri="{FF2B5EF4-FFF2-40B4-BE49-F238E27FC236}">
                  <a16:creationId xmlns:a16="http://schemas.microsoft.com/office/drawing/2014/main" id="{D0B1A579-1F2D-4D7C-8AB0-FAC6FA909BDF}"/>
                </a:ext>
              </a:extLst>
            </p:cNvPr>
            <p:cNvSpPr>
              <a:spLocks/>
            </p:cNvSpPr>
            <p:nvPr/>
          </p:nvSpPr>
          <p:spPr bwMode="auto">
            <a:xfrm>
              <a:off x="8449" y="1191"/>
              <a:ext cx="119" cy="60"/>
            </a:xfrm>
            <a:custGeom>
              <a:avLst/>
              <a:gdLst>
                <a:gd name="T0" fmla="*/ 80 w 160"/>
                <a:gd name="T1" fmla="*/ 0 h 80"/>
                <a:gd name="T2" fmla="*/ 80 w 160"/>
                <a:gd name="T3" fmla="*/ 0 h 80"/>
                <a:gd name="T4" fmla="*/ 0 w 160"/>
                <a:gd name="T5" fmla="*/ 80 h 80"/>
                <a:gd name="T6" fmla="*/ 160 w 160"/>
                <a:gd name="T7" fmla="*/ 80 h 80"/>
                <a:gd name="T8" fmla="*/ 80 w 160"/>
                <a:gd name="T9" fmla="*/ 0 h 80"/>
              </a:gdLst>
              <a:ahLst/>
              <a:cxnLst>
                <a:cxn ang="0">
                  <a:pos x="T0" y="T1"/>
                </a:cxn>
                <a:cxn ang="0">
                  <a:pos x="T2" y="T3"/>
                </a:cxn>
                <a:cxn ang="0">
                  <a:pos x="T4" y="T5"/>
                </a:cxn>
                <a:cxn ang="0">
                  <a:pos x="T6" y="T7"/>
                </a:cxn>
                <a:cxn ang="0">
                  <a:pos x="T8" y="T9"/>
                </a:cxn>
              </a:cxnLst>
              <a:rect l="0" t="0" r="r" b="b"/>
              <a:pathLst>
                <a:path w="160" h="80">
                  <a:moveTo>
                    <a:pt x="80" y="0"/>
                  </a:moveTo>
                  <a:lnTo>
                    <a:pt x="80" y="0"/>
                  </a:lnTo>
                  <a:cubicBezTo>
                    <a:pt x="36" y="0"/>
                    <a:pt x="0" y="36"/>
                    <a:pt x="0" y="80"/>
                  </a:cubicBezTo>
                  <a:lnTo>
                    <a:pt x="160" y="80"/>
                  </a:lnTo>
                  <a:cubicBezTo>
                    <a:pt x="160" y="36"/>
                    <a:pt x="124" y="0"/>
                    <a:pt x="80" y="0"/>
                  </a:cubicBezTo>
                  <a:close/>
                </a:path>
              </a:pathLst>
            </a:custGeom>
            <a:solidFill>
              <a:srgbClr val="C1C1C1"/>
            </a:solidFill>
            <a:ln w="0">
              <a:noFill/>
              <a:prstDash val="solid"/>
              <a:round/>
              <a:headEnd/>
              <a:tailEnd/>
            </a:ln>
          </p:spPr>
          <p:txBody>
            <a:bodyPr vert="horz" wrap="square" lIns="76200" tIns="38100" rIns="76200" bIns="381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71"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39" name="Group 13">
            <a:extLst>
              <a:ext uri="{FF2B5EF4-FFF2-40B4-BE49-F238E27FC236}">
                <a16:creationId xmlns:a16="http://schemas.microsoft.com/office/drawing/2014/main" id="{4515F72D-CFF7-479D-A358-0698C9CFB420}"/>
              </a:ext>
              <a:ext uri="{C183D7F6-B498-43B3-948B-1728B52AA6E4}">
                <adec:decorative xmlns:adec="http://schemas.microsoft.com/office/drawing/2017/decorative" val="1"/>
              </a:ext>
            </a:extLst>
          </p:cNvPr>
          <p:cNvGrpSpPr>
            <a:grpSpLocks noChangeAspect="1"/>
          </p:cNvGrpSpPr>
          <p:nvPr/>
        </p:nvGrpSpPr>
        <p:grpSpPr bwMode="auto">
          <a:xfrm>
            <a:off x="5758789" y="1220179"/>
            <a:ext cx="388938" cy="339990"/>
            <a:chOff x="8374" y="1759"/>
            <a:chExt cx="294" cy="257"/>
          </a:xfrm>
        </p:grpSpPr>
        <p:sp>
          <p:nvSpPr>
            <p:cNvPr id="40" name="Freeform 14">
              <a:extLst>
                <a:ext uri="{FF2B5EF4-FFF2-40B4-BE49-F238E27FC236}">
                  <a16:creationId xmlns:a16="http://schemas.microsoft.com/office/drawing/2014/main" id="{59F14FD9-FB28-4212-BC12-50A03861128B}"/>
                </a:ext>
              </a:extLst>
            </p:cNvPr>
            <p:cNvSpPr>
              <a:spLocks/>
            </p:cNvSpPr>
            <p:nvPr/>
          </p:nvSpPr>
          <p:spPr bwMode="auto">
            <a:xfrm>
              <a:off x="8374" y="1759"/>
              <a:ext cx="274" cy="178"/>
            </a:xfrm>
            <a:custGeom>
              <a:avLst/>
              <a:gdLst>
                <a:gd name="T0" fmla="*/ 238 w 367"/>
                <a:gd name="T1" fmla="*/ 219 h 240"/>
                <a:gd name="T2" fmla="*/ 238 w 367"/>
                <a:gd name="T3" fmla="*/ 219 h 240"/>
                <a:gd name="T4" fmla="*/ 232 w 367"/>
                <a:gd name="T5" fmla="*/ 187 h 240"/>
                <a:gd name="T6" fmla="*/ 238 w 367"/>
                <a:gd name="T7" fmla="*/ 155 h 240"/>
                <a:gd name="T8" fmla="*/ 256 w 367"/>
                <a:gd name="T9" fmla="*/ 130 h 240"/>
                <a:gd name="T10" fmla="*/ 281 w 367"/>
                <a:gd name="T11" fmla="*/ 113 h 240"/>
                <a:gd name="T12" fmla="*/ 313 w 367"/>
                <a:gd name="T13" fmla="*/ 106 h 240"/>
                <a:gd name="T14" fmla="*/ 344 w 367"/>
                <a:gd name="T15" fmla="*/ 113 h 240"/>
                <a:gd name="T16" fmla="*/ 367 w 367"/>
                <a:gd name="T17" fmla="*/ 127 h 240"/>
                <a:gd name="T18" fmla="*/ 367 w 367"/>
                <a:gd name="T19" fmla="*/ 0 h 240"/>
                <a:gd name="T20" fmla="*/ 316 w 367"/>
                <a:gd name="T21" fmla="*/ 0 h 240"/>
                <a:gd name="T22" fmla="*/ 186 w 367"/>
                <a:gd name="T23" fmla="*/ 130 h 240"/>
                <a:gd name="T24" fmla="*/ 140 w 367"/>
                <a:gd name="T25" fmla="*/ 104 h 240"/>
                <a:gd name="T26" fmla="*/ 75 w 367"/>
                <a:gd name="T27" fmla="*/ 176 h 240"/>
                <a:gd name="T28" fmla="*/ 0 w 367"/>
                <a:gd name="T29" fmla="*/ 176 h 240"/>
                <a:gd name="T30" fmla="*/ 0 w 367"/>
                <a:gd name="T31" fmla="*/ 240 h 240"/>
                <a:gd name="T32" fmla="*/ 252 w 367"/>
                <a:gd name="T33" fmla="*/ 240 h 240"/>
                <a:gd name="T34" fmla="*/ 238 w 367"/>
                <a:gd name="T35" fmla="*/ 219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7" h="240">
                  <a:moveTo>
                    <a:pt x="238" y="219"/>
                  </a:moveTo>
                  <a:lnTo>
                    <a:pt x="238" y="219"/>
                  </a:lnTo>
                  <a:cubicBezTo>
                    <a:pt x="234" y="209"/>
                    <a:pt x="232" y="198"/>
                    <a:pt x="232" y="187"/>
                  </a:cubicBezTo>
                  <a:cubicBezTo>
                    <a:pt x="232" y="176"/>
                    <a:pt x="234" y="165"/>
                    <a:pt x="238" y="155"/>
                  </a:cubicBezTo>
                  <a:cubicBezTo>
                    <a:pt x="243" y="146"/>
                    <a:pt x="248" y="137"/>
                    <a:pt x="256" y="130"/>
                  </a:cubicBezTo>
                  <a:cubicBezTo>
                    <a:pt x="263" y="123"/>
                    <a:pt x="271" y="117"/>
                    <a:pt x="281" y="113"/>
                  </a:cubicBezTo>
                  <a:cubicBezTo>
                    <a:pt x="291" y="108"/>
                    <a:pt x="301" y="106"/>
                    <a:pt x="313" y="106"/>
                  </a:cubicBezTo>
                  <a:cubicBezTo>
                    <a:pt x="324" y="106"/>
                    <a:pt x="334" y="108"/>
                    <a:pt x="344" y="113"/>
                  </a:cubicBezTo>
                  <a:cubicBezTo>
                    <a:pt x="353" y="116"/>
                    <a:pt x="360" y="121"/>
                    <a:pt x="367" y="127"/>
                  </a:cubicBezTo>
                  <a:lnTo>
                    <a:pt x="367" y="0"/>
                  </a:lnTo>
                  <a:lnTo>
                    <a:pt x="316" y="0"/>
                  </a:lnTo>
                  <a:lnTo>
                    <a:pt x="186" y="130"/>
                  </a:lnTo>
                  <a:lnTo>
                    <a:pt x="140" y="104"/>
                  </a:lnTo>
                  <a:lnTo>
                    <a:pt x="75" y="176"/>
                  </a:lnTo>
                  <a:lnTo>
                    <a:pt x="0" y="176"/>
                  </a:lnTo>
                  <a:lnTo>
                    <a:pt x="0" y="240"/>
                  </a:lnTo>
                  <a:lnTo>
                    <a:pt x="252" y="240"/>
                  </a:lnTo>
                  <a:cubicBezTo>
                    <a:pt x="247" y="233"/>
                    <a:pt x="242" y="226"/>
                    <a:pt x="238" y="219"/>
                  </a:cubicBezTo>
                  <a:close/>
                </a:path>
              </a:pathLst>
            </a:custGeom>
            <a:solidFill>
              <a:srgbClr val="C1C1C1"/>
            </a:solidFill>
            <a:ln w="0">
              <a:noFill/>
              <a:prstDash val="solid"/>
              <a:round/>
              <a:headEnd/>
              <a:tailEnd/>
            </a:ln>
          </p:spPr>
          <p:txBody>
            <a:bodyPr vert="horz" wrap="square" lIns="76200" tIns="38100" rIns="76200" bIns="381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71" b="0" i="0" u="none" strike="noStrike" kern="1200" cap="none" spc="0" normalizeH="0" baseline="0" noProof="0">
                <a:ln>
                  <a:noFill/>
                </a:ln>
                <a:solidFill>
                  <a:prstClr val="black"/>
                </a:solidFill>
                <a:effectLst/>
                <a:uLnTx/>
                <a:uFillTx/>
                <a:latin typeface="Segoe UI"/>
                <a:ea typeface="+mn-ea"/>
                <a:cs typeface="+mn-cs"/>
              </a:endParaRPr>
            </a:p>
          </p:txBody>
        </p:sp>
        <p:sp>
          <p:nvSpPr>
            <p:cNvPr id="41" name="Freeform 15">
              <a:extLst>
                <a:ext uri="{FF2B5EF4-FFF2-40B4-BE49-F238E27FC236}">
                  <a16:creationId xmlns:a16="http://schemas.microsoft.com/office/drawing/2014/main" id="{DA31C339-B214-4838-A4B5-FB80648EA7FA}"/>
                </a:ext>
              </a:extLst>
            </p:cNvPr>
            <p:cNvSpPr>
              <a:spLocks/>
            </p:cNvSpPr>
            <p:nvPr/>
          </p:nvSpPr>
          <p:spPr bwMode="auto">
            <a:xfrm>
              <a:off x="8374" y="1759"/>
              <a:ext cx="208" cy="111"/>
            </a:xfrm>
            <a:custGeom>
              <a:avLst/>
              <a:gdLst>
                <a:gd name="T0" fmla="*/ 135 w 279"/>
                <a:gd name="T1" fmla="*/ 69 h 150"/>
                <a:gd name="T2" fmla="*/ 135 w 279"/>
                <a:gd name="T3" fmla="*/ 69 h 150"/>
                <a:gd name="T4" fmla="*/ 181 w 279"/>
                <a:gd name="T5" fmla="*/ 97 h 150"/>
                <a:gd name="T6" fmla="*/ 279 w 279"/>
                <a:gd name="T7" fmla="*/ 0 h 150"/>
                <a:gd name="T8" fmla="*/ 0 w 279"/>
                <a:gd name="T9" fmla="*/ 0 h 150"/>
                <a:gd name="T10" fmla="*/ 0 w 279"/>
                <a:gd name="T11" fmla="*/ 150 h 150"/>
                <a:gd name="T12" fmla="*/ 63 w 279"/>
                <a:gd name="T13" fmla="*/ 150 h 150"/>
                <a:gd name="T14" fmla="*/ 135 w 279"/>
                <a:gd name="T15" fmla="*/ 69 h 1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9" h="150">
                  <a:moveTo>
                    <a:pt x="135" y="69"/>
                  </a:moveTo>
                  <a:lnTo>
                    <a:pt x="135" y="69"/>
                  </a:lnTo>
                  <a:lnTo>
                    <a:pt x="181" y="97"/>
                  </a:lnTo>
                  <a:lnTo>
                    <a:pt x="279" y="0"/>
                  </a:lnTo>
                  <a:lnTo>
                    <a:pt x="0" y="0"/>
                  </a:lnTo>
                  <a:lnTo>
                    <a:pt x="0" y="150"/>
                  </a:lnTo>
                  <a:lnTo>
                    <a:pt x="63" y="150"/>
                  </a:lnTo>
                  <a:lnTo>
                    <a:pt x="135" y="69"/>
                  </a:lnTo>
                  <a:close/>
                </a:path>
              </a:pathLst>
            </a:custGeom>
            <a:solidFill>
              <a:srgbClr val="4850B5"/>
            </a:solidFill>
            <a:ln w="0">
              <a:noFill/>
              <a:prstDash val="solid"/>
              <a:round/>
              <a:headEnd/>
              <a:tailEnd/>
            </a:ln>
          </p:spPr>
          <p:txBody>
            <a:bodyPr vert="horz" wrap="square" lIns="76200" tIns="38100" rIns="76200" bIns="381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71" b="0" i="0" u="none" strike="noStrike" kern="1200" cap="none" spc="0" normalizeH="0" baseline="0" noProof="0">
                <a:ln>
                  <a:noFill/>
                </a:ln>
                <a:solidFill>
                  <a:prstClr val="black"/>
                </a:solidFill>
                <a:effectLst/>
                <a:uLnTx/>
                <a:uFillTx/>
                <a:latin typeface="Segoe UI"/>
                <a:ea typeface="+mn-ea"/>
                <a:cs typeface="+mn-cs"/>
              </a:endParaRPr>
            </a:p>
          </p:txBody>
        </p:sp>
        <p:sp>
          <p:nvSpPr>
            <p:cNvPr id="42" name="Freeform 16">
              <a:extLst>
                <a:ext uri="{FF2B5EF4-FFF2-40B4-BE49-F238E27FC236}">
                  <a16:creationId xmlns:a16="http://schemas.microsoft.com/office/drawing/2014/main" id="{3C20F0D9-FE90-44D5-B60D-EF2CF8A041A0}"/>
                </a:ext>
              </a:extLst>
            </p:cNvPr>
            <p:cNvSpPr>
              <a:spLocks/>
            </p:cNvSpPr>
            <p:nvPr/>
          </p:nvSpPr>
          <p:spPr bwMode="auto">
            <a:xfrm>
              <a:off x="8567" y="1858"/>
              <a:ext cx="81" cy="79"/>
            </a:xfrm>
            <a:custGeom>
              <a:avLst/>
              <a:gdLst>
                <a:gd name="T0" fmla="*/ 34 w 109"/>
                <a:gd name="T1" fmla="*/ 104 h 107"/>
                <a:gd name="T2" fmla="*/ 34 w 109"/>
                <a:gd name="T3" fmla="*/ 104 h 107"/>
                <a:gd name="T4" fmla="*/ 42 w 109"/>
                <a:gd name="T5" fmla="*/ 107 h 107"/>
                <a:gd name="T6" fmla="*/ 67 w 109"/>
                <a:gd name="T7" fmla="*/ 107 h 107"/>
                <a:gd name="T8" fmla="*/ 76 w 109"/>
                <a:gd name="T9" fmla="*/ 104 h 107"/>
                <a:gd name="T10" fmla="*/ 93 w 109"/>
                <a:gd name="T11" fmla="*/ 92 h 107"/>
                <a:gd name="T12" fmla="*/ 104 w 109"/>
                <a:gd name="T13" fmla="*/ 75 h 107"/>
                <a:gd name="T14" fmla="*/ 109 w 109"/>
                <a:gd name="T15" fmla="*/ 54 h 107"/>
                <a:gd name="T16" fmla="*/ 104 w 109"/>
                <a:gd name="T17" fmla="*/ 33 h 107"/>
                <a:gd name="T18" fmla="*/ 93 w 109"/>
                <a:gd name="T19" fmla="*/ 16 h 107"/>
                <a:gd name="T20" fmla="*/ 76 w 109"/>
                <a:gd name="T21" fmla="*/ 4 h 107"/>
                <a:gd name="T22" fmla="*/ 55 w 109"/>
                <a:gd name="T23" fmla="*/ 0 h 107"/>
                <a:gd name="T24" fmla="*/ 34 w 109"/>
                <a:gd name="T25" fmla="*/ 4 h 107"/>
                <a:gd name="T26" fmla="*/ 16 w 109"/>
                <a:gd name="T27" fmla="*/ 16 h 107"/>
                <a:gd name="T28" fmla="*/ 5 w 109"/>
                <a:gd name="T29" fmla="*/ 33 h 107"/>
                <a:gd name="T30" fmla="*/ 0 w 109"/>
                <a:gd name="T31" fmla="*/ 54 h 107"/>
                <a:gd name="T32" fmla="*/ 5 w 109"/>
                <a:gd name="T33" fmla="*/ 75 h 107"/>
                <a:gd name="T34" fmla="*/ 16 w 109"/>
                <a:gd name="T35" fmla="*/ 92 h 107"/>
                <a:gd name="T36" fmla="*/ 34 w 109"/>
                <a:gd name="T37" fmla="*/ 104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9" h="107">
                  <a:moveTo>
                    <a:pt x="34" y="104"/>
                  </a:moveTo>
                  <a:lnTo>
                    <a:pt x="34" y="104"/>
                  </a:lnTo>
                  <a:cubicBezTo>
                    <a:pt x="36" y="105"/>
                    <a:pt x="39" y="106"/>
                    <a:pt x="42" y="107"/>
                  </a:cubicBezTo>
                  <a:lnTo>
                    <a:pt x="67" y="107"/>
                  </a:lnTo>
                  <a:cubicBezTo>
                    <a:pt x="70" y="106"/>
                    <a:pt x="73" y="105"/>
                    <a:pt x="76" y="104"/>
                  </a:cubicBezTo>
                  <a:cubicBezTo>
                    <a:pt x="82" y="101"/>
                    <a:pt x="88" y="97"/>
                    <a:pt x="93" y="92"/>
                  </a:cubicBezTo>
                  <a:cubicBezTo>
                    <a:pt x="98" y="87"/>
                    <a:pt x="102" y="81"/>
                    <a:pt x="104" y="75"/>
                  </a:cubicBezTo>
                  <a:cubicBezTo>
                    <a:pt x="107" y="68"/>
                    <a:pt x="109" y="61"/>
                    <a:pt x="109" y="54"/>
                  </a:cubicBezTo>
                  <a:cubicBezTo>
                    <a:pt x="109" y="47"/>
                    <a:pt x="107" y="40"/>
                    <a:pt x="104" y="33"/>
                  </a:cubicBezTo>
                  <a:cubicBezTo>
                    <a:pt x="102" y="26"/>
                    <a:pt x="98" y="21"/>
                    <a:pt x="93" y="16"/>
                  </a:cubicBezTo>
                  <a:cubicBezTo>
                    <a:pt x="88" y="11"/>
                    <a:pt x="82" y="7"/>
                    <a:pt x="76" y="4"/>
                  </a:cubicBezTo>
                  <a:cubicBezTo>
                    <a:pt x="69" y="1"/>
                    <a:pt x="62" y="0"/>
                    <a:pt x="55" y="0"/>
                  </a:cubicBezTo>
                  <a:cubicBezTo>
                    <a:pt x="47" y="0"/>
                    <a:pt x="40" y="1"/>
                    <a:pt x="34" y="4"/>
                  </a:cubicBezTo>
                  <a:cubicBezTo>
                    <a:pt x="27" y="7"/>
                    <a:pt x="21" y="11"/>
                    <a:pt x="16" y="16"/>
                  </a:cubicBezTo>
                  <a:cubicBezTo>
                    <a:pt x="12" y="21"/>
                    <a:pt x="8" y="26"/>
                    <a:pt x="5" y="33"/>
                  </a:cubicBezTo>
                  <a:cubicBezTo>
                    <a:pt x="2" y="40"/>
                    <a:pt x="0" y="47"/>
                    <a:pt x="0" y="54"/>
                  </a:cubicBezTo>
                  <a:cubicBezTo>
                    <a:pt x="0" y="61"/>
                    <a:pt x="2" y="68"/>
                    <a:pt x="5" y="75"/>
                  </a:cubicBezTo>
                  <a:cubicBezTo>
                    <a:pt x="8" y="81"/>
                    <a:pt x="12" y="87"/>
                    <a:pt x="16" y="92"/>
                  </a:cubicBezTo>
                  <a:cubicBezTo>
                    <a:pt x="21" y="97"/>
                    <a:pt x="27" y="101"/>
                    <a:pt x="34" y="104"/>
                  </a:cubicBezTo>
                  <a:close/>
                </a:path>
              </a:pathLst>
            </a:custGeom>
            <a:solidFill>
              <a:srgbClr val="C1C1C1"/>
            </a:solidFill>
            <a:ln w="0">
              <a:noFill/>
              <a:prstDash val="solid"/>
              <a:round/>
              <a:headEnd/>
              <a:tailEnd/>
            </a:ln>
          </p:spPr>
          <p:txBody>
            <a:bodyPr vert="horz" wrap="square" lIns="76200" tIns="38100" rIns="76200" bIns="381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71" b="0" i="0" u="none" strike="noStrike" kern="1200" cap="none" spc="0" normalizeH="0" baseline="0" noProof="0">
                <a:ln>
                  <a:noFill/>
                </a:ln>
                <a:solidFill>
                  <a:prstClr val="black"/>
                </a:solidFill>
                <a:effectLst/>
                <a:uLnTx/>
                <a:uFillTx/>
                <a:latin typeface="Segoe UI"/>
                <a:ea typeface="+mn-ea"/>
                <a:cs typeface="+mn-cs"/>
              </a:endParaRPr>
            </a:p>
          </p:txBody>
        </p:sp>
        <p:sp>
          <p:nvSpPr>
            <p:cNvPr id="43" name="Freeform 17">
              <a:extLst>
                <a:ext uri="{FF2B5EF4-FFF2-40B4-BE49-F238E27FC236}">
                  <a16:creationId xmlns:a16="http://schemas.microsoft.com/office/drawing/2014/main" id="{763AF3E7-55F0-4B1B-A332-DD0A7A6DC75A}"/>
                </a:ext>
              </a:extLst>
            </p:cNvPr>
            <p:cNvSpPr>
              <a:spLocks/>
            </p:cNvSpPr>
            <p:nvPr/>
          </p:nvSpPr>
          <p:spPr bwMode="auto">
            <a:xfrm>
              <a:off x="8547" y="1958"/>
              <a:ext cx="121" cy="58"/>
            </a:xfrm>
            <a:custGeom>
              <a:avLst/>
              <a:gdLst>
                <a:gd name="T0" fmla="*/ 113 w 162"/>
                <a:gd name="T1" fmla="*/ 6 h 77"/>
                <a:gd name="T2" fmla="*/ 113 w 162"/>
                <a:gd name="T3" fmla="*/ 6 h 77"/>
                <a:gd name="T4" fmla="*/ 81 w 162"/>
                <a:gd name="T5" fmla="*/ 0 h 77"/>
                <a:gd name="T6" fmla="*/ 49 w 162"/>
                <a:gd name="T7" fmla="*/ 6 h 77"/>
                <a:gd name="T8" fmla="*/ 23 w 162"/>
                <a:gd name="T9" fmla="*/ 24 h 77"/>
                <a:gd name="T10" fmla="*/ 6 w 162"/>
                <a:gd name="T11" fmla="*/ 49 h 77"/>
                <a:gd name="T12" fmla="*/ 0 w 162"/>
                <a:gd name="T13" fmla="*/ 77 h 77"/>
                <a:gd name="T14" fmla="*/ 162 w 162"/>
                <a:gd name="T15" fmla="*/ 77 h 77"/>
                <a:gd name="T16" fmla="*/ 156 w 162"/>
                <a:gd name="T17" fmla="*/ 49 h 77"/>
                <a:gd name="T18" fmla="*/ 138 w 162"/>
                <a:gd name="T19" fmla="*/ 23 h 77"/>
                <a:gd name="T20" fmla="*/ 113 w 162"/>
                <a:gd name="T21" fmla="*/ 6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2" h="77">
                  <a:moveTo>
                    <a:pt x="113" y="6"/>
                  </a:moveTo>
                  <a:lnTo>
                    <a:pt x="113" y="6"/>
                  </a:lnTo>
                  <a:cubicBezTo>
                    <a:pt x="103" y="2"/>
                    <a:pt x="92" y="0"/>
                    <a:pt x="81" y="0"/>
                  </a:cubicBezTo>
                  <a:cubicBezTo>
                    <a:pt x="69" y="0"/>
                    <a:pt x="59" y="2"/>
                    <a:pt x="49" y="6"/>
                  </a:cubicBezTo>
                  <a:cubicBezTo>
                    <a:pt x="39" y="11"/>
                    <a:pt x="30" y="16"/>
                    <a:pt x="23" y="24"/>
                  </a:cubicBezTo>
                  <a:cubicBezTo>
                    <a:pt x="16" y="31"/>
                    <a:pt x="10" y="40"/>
                    <a:pt x="6" y="49"/>
                  </a:cubicBezTo>
                  <a:cubicBezTo>
                    <a:pt x="2" y="58"/>
                    <a:pt x="0" y="67"/>
                    <a:pt x="0" y="77"/>
                  </a:cubicBezTo>
                  <a:lnTo>
                    <a:pt x="162" y="77"/>
                  </a:lnTo>
                  <a:cubicBezTo>
                    <a:pt x="161" y="67"/>
                    <a:pt x="159" y="58"/>
                    <a:pt x="156" y="49"/>
                  </a:cubicBezTo>
                  <a:cubicBezTo>
                    <a:pt x="151" y="39"/>
                    <a:pt x="146" y="31"/>
                    <a:pt x="138" y="23"/>
                  </a:cubicBezTo>
                  <a:cubicBezTo>
                    <a:pt x="131" y="16"/>
                    <a:pt x="123" y="10"/>
                    <a:pt x="113" y="6"/>
                  </a:cubicBezTo>
                  <a:close/>
                </a:path>
              </a:pathLst>
            </a:custGeom>
            <a:solidFill>
              <a:srgbClr val="C1C1C1"/>
            </a:solidFill>
            <a:ln w="0">
              <a:noFill/>
              <a:prstDash val="solid"/>
              <a:round/>
              <a:headEnd/>
              <a:tailEnd/>
            </a:ln>
          </p:spPr>
          <p:txBody>
            <a:bodyPr vert="horz" wrap="square" lIns="76200" tIns="38100" rIns="76200" bIns="381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71"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44" name="Group 4">
            <a:extLst>
              <a:ext uri="{FF2B5EF4-FFF2-40B4-BE49-F238E27FC236}">
                <a16:creationId xmlns:a16="http://schemas.microsoft.com/office/drawing/2014/main" id="{DEF0FE18-6F21-4632-8043-B52938279EEC}"/>
              </a:ext>
              <a:ext uri="{C183D7F6-B498-43B3-948B-1728B52AA6E4}">
                <adec:decorative xmlns:adec="http://schemas.microsoft.com/office/drawing/2017/decorative" val="1"/>
              </a:ext>
            </a:extLst>
          </p:cNvPr>
          <p:cNvGrpSpPr>
            <a:grpSpLocks noChangeAspect="1"/>
          </p:cNvGrpSpPr>
          <p:nvPr/>
        </p:nvGrpSpPr>
        <p:grpSpPr bwMode="auto">
          <a:xfrm>
            <a:off x="8803586" y="1193060"/>
            <a:ext cx="394229" cy="394229"/>
            <a:chOff x="8464" y="1742"/>
            <a:chExt cx="298" cy="298"/>
          </a:xfrm>
        </p:grpSpPr>
        <p:sp>
          <p:nvSpPr>
            <p:cNvPr id="45" name="Freeform 5">
              <a:extLst>
                <a:ext uri="{FF2B5EF4-FFF2-40B4-BE49-F238E27FC236}">
                  <a16:creationId xmlns:a16="http://schemas.microsoft.com/office/drawing/2014/main" id="{CBBD842F-412B-4BA9-8E80-4E32DE7D83CF}"/>
                </a:ext>
              </a:extLst>
            </p:cNvPr>
            <p:cNvSpPr>
              <a:spLocks/>
            </p:cNvSpPr>
            <p:nvPr/>
          </p:nvSpPr>
          <p:spPr bwMode="auto">
            <a:xfrm>
              <a:off x="8464" y="1742"/>
              <a:ext cx="298" cy="298"/>
            </a:xfrm>
            <a:custGeom>
              <a:avLst/>
              <a:gdLst>
                <a:gd name="T0" fmla="*/ 200 w 400"/>
                <a:gd name="T1" fmla="*/ 0 h 400"/>
                <a:gd name="T2" fmla="*/ 200 w 400"/>
                <a:gd name="T3" fmla="*/ 0 h 400"/>
                <a:gd name="T4" fmla="*/ 253 w 400"/>
                <a:gd name="T5" fmla="*/ 7 h 400"/>
                <a:gd name="T6" fmla="*/ 301 w 400"/>
                <a:gd name="T7" fmla="*/ 28 h 400"/>
                <a:gd name="T8" fmla="*/ 341 w 400"/>
                <a:gd name="T9" fmla="*/ 59 h 400"/>
                <a:gd name="T10" fmla="*/ 372 w 400"/>
                <a:gd name="T11" fmla="*/ 99 h 400"/>
                <a:gd name="T12" fmla="*/ 393 w 400"/>
                <a:gd name="T13" fmla="*/ 147 h 400"/>
                <a:gd name="T14" fmla="*/ 400 w 400"/>
                <a:gd name="T15" fmla="*/ 200 h 400"/>
                <a:gd name="T16" fmla="*/ 393 w 400"/>
                <a:gd name="T17" fmla="*/ 253 h 400"/>
                <a:gd name="T18" fmla="*/ 372 w 400"/>
                <a:gd name="T19" fmla="*/ 301 h 400"/>
                <a:gd name="T20" fmla="*/ 341 w 400"/>
                <a:gd name="T21" fmla="*/ 342 h 400"/>
                <a:gd name="T22" fmla="*/ 301 w 400"/>
                <a:gd name="T23" fmla="*/ 373 h 400"/>
                <a:gd name="T24" fmla="*/ 253 w 400"/>
                <a:gd name="T25" fmla="*/ 393 h 400"/>
                <a:gd name="T26" fmla="*/ 200 w 400"/>
                <a:gd name="T27" fmla="*/ 400 h 400"/>
                <a:gd name="T28" fmla="*/ 147 w 400"/>
                <a:gd name="T29" fmla="*/ 393 h 400"/>
                <a:gd name="T30" fmla="*/ 99 w 400"/>
                <a:gd name="T31" fmla="*/ 373 h 400"/>
                <a:gd name="T32" fmla="*/ 58 w 400"/>
                <a:gd name="T33" fmla="*/ 342 h 400"/>
                <a:gd name="T34" fmla="*/ 27 w 400"/>
                <a:gd name="T35" fmla="*/ 301 h 400"/>
                <a:gd name="T36" fmla="*/ 7 w 400"/>
                <a:gd name="T37" fmla="*/ 253 h 400"/>
                <a:gd name="T38" fmla="*/ 0 w 400"/>
                <a:gd name="T39" fmla="*/ 200 h 400"/>
                <a:gd name="T40" fmla="*/ 7 w 400"/>
                <a:gd name="T41" fmla="*/ 147 h 400"/>
                <a:gd name="T42" fmla="*/ 27 w 400"/>
                <a:gd name="T43" fmla="*/ 99 h 400"/>
                <a:gd name="T44" fmla="*/ 58 w 400"/>
                <a:gd name="T45" fmla="*/ 59 h 400"/>
                <a:gd name="T46" fmla="*/ 99 w 400"/>
                <a:gd name="T47" fmla="*/ 28 h 400"/>
                <a:gd name="T48" fmla="*/ 147 w 400"/>
                <a:gd name="T49" fmla="*/ 7 h 400"/>
                <a:gd name="T50" fmla="*/ 200 w 400"/>
                <a:gd name="T51" fmla="*/ 0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00" h="400">
                  <a:moveTo>
                    <a:pt x="200" y="0"/>
                  </a:moveTo>
                  <a:lnTo>
                    <a:pt x="200" y="0"/>
                  </a:lnTo>
                  <a:cubicBezTo>
                    <a:pt x="218" y="0"/>
                    <a:pt x="236" y="3"/>
                    <a:pt x="253" y="7"/>
                  </a:cubicBezTo>
                  <a:cubicBezTo>
                    <a:pt x="270" y="12"/>
                    <a:pt x="286" y="19"/>
                    <a:pt x="301" y="28"/>
                  </a:cubicBezTo>
                  <a:cubicBezTo>
                    <a:pt x="316" y="36"/>
                    <a:pt x="329" y="47"/>
                    <a:pt x="341" y="59"/>
                  </a:cubicBezTo>
                  <a:cubicBezTo>
                    <a:pt x="353" y="71"/>
                    <a:pt x="364" y="84"/>
                    <a:pt x="372" y="99"/>
                  </a:cubicBezTo>
                  <a:cubicBezTo>
                    <a:pt x="381" y="114"/>
                    <a:pt x="388" y="130"/>
                    <a:pt x="393" y="147"/>
                  </a:cubicBezTo>
                  <a:cubicBezTo>
                    <a:pt x="397" y="164"/>
                    <a:pt x="400" y="182"/>
                    <a:pt x="400" y="200"/>
                  </a:cubicBezTo>
                  <a:cubicBezTo>
                    <a:pt x="400" y="219"/>
                    <a:pt x="397" y="236"/>
                    <a:pt x="393" y="253"/>
                  </a:cubicBezTo>
                  <a:cubicBezTo>
                    <a:pt x="388" y="270"/>
                    <a:pt x="381" y="286"/>
                    <a:pt x="372" y="301"/>
                  </a:cubicBezTo>
                  <a:cubicBezTo>
                    <a:pt x="364" y="316"/>
                    <a:pt x="353" y="329"/>
                    <a:pt x="341" y="342"/>
                  </a:cubicBezTo>
                  <a:cubicBezTo>
                    <a:pt x="329" y="354"/>
                    <a:pt x="316" y="364"/>
                    <a:pt x="301" y="373"/>
                  </a:cubicBezTo>
                  <a:cubicBezTo>
                    <a:pt x="286" y="381"/>
                    <a:pt x="270" y="388"/>
                    <a:pt x="253" y="393"/>
                  </a:cubicBezTo>
                  <a:cubicBezTo>
                    <a:pt x="236" y="398"/>
                    <a:pt x="218" y="400"/>
                    <a:pt x="200" y="400"/>
                  </a:cubicBezTo>
                  <a:cubicBezTo>
                    <a:pt x="181" y="400"/>
                    <a:pt x="164" y="398"/>
                    <a:pt x="147" y="393"/>
                  </a:cubicBezTo>
                  <a:cubicBezTo>
                    <a:pt x="130" y="388"/>
                    <a:pt x="114" y="381"/>
                    <a:pt x="99" y="373"/>
                  </a:cubicBezTo>
                  <a:cubicBezTo>
                    <a:pt x="84" y="364"/>
                    <a:pt x="71" y="354"/>
                    <a:pt x="58" y="342"/>
                  </a:cubicBezTo>
                  <a:cubicBezTo>
                    <a:pt x="46" y="329"/>
                    <a:pt x="36" y="316"/>
                    <a:pt x="27" y="301"/>
                  </a:cubicBezTo>
                  <a:cubicBezTo>
                    <a:pt x="19" y="286"/>
                    <a:pt x="12" y="270"/>
                    <a:pt x="7" y="253"/>
                  </a:cubicBezTo>
                  <a:cubicBezTo>
                    <a:pt x="2" y="236"/>
                    <a:pt x="0" y="219"/>
                    <a:pt x="0" y="200"/>
                  </a:cubicBezTo>
                  <a:cubicBezTo>
                    <a:pt x="0" y="182"/>
                    <a:pt x="2" y="164"/>
                    <a:pt x="7" y="147"/>
                  </a:cubicBezTo>
                  <a:cubicBezTo>
                    <a:pt x="12" y="130"/>
                    <a:pt x="19" y="114"/>
                    <a:pt x="27" y="99"/>
                  </a:cubicBezTo>
                  <a:cubicBezTo>
                    <a:pt x="36" y="84"/>
                    <a:pt x="46" y="71"/>
                    <a:pt x="58" y="59"/>
                  </a:cubicBezTo>
                  <a:cubicBezTo>
                    <a:pt x="71" y="47"/>
                    <a:pt x="84" y="36"/>
                    <a:pt x="99" y="28"/>
                  </a:cubicBezTo>
                  <a:cubicBezTo>
                    <a:pt x="114" y="19"/>
                    <a:pt x="130" y="12"/>
                    <a:pt x="147" y="7"/>
                  </a:cubicBezTo>
                  <a:cubicBezTo>
                    <a:pt x="164" y="3"/>
                    <a:pt x="181" y="0"/>
                    <a:pt x="200" y="0"/>
                  </a:cubicBezTo>
                  <a:close/>
                </a:path>
              </a:pathLst>
            </a:custGeom>
            <a:solidFill>
              <a:srgbClr val="C1C1C1"/>
            </a:solidFill>
            <a:ln w="0">
              <a:noFill/>
              <a:prstDash val="solid"/>
              <a:round/>
              <a:headEnd/>
              <a:tailEnd/>
            </a:ln>
          </p:spPr>
          <p:txBody>
            <a:bodyPr vert="horz" wrap="square" lIns="76200" tIns="38100" rIns="76200" bIns="381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71" b="0" i="0" u="none" strike="noStrike" kern="1200" cap="none" spc="0" normalizeH="0" baseline="0" noProof="0">
                <a:ln>
                  <a:noFill/>
                </a:ln>
                <a:solidFill>
                  <a:prstClr val="black"/>
                </a:solidFill>
                <a:effectLst/>
                <a:uLnTx/>
                <a:uFillTx/>
                <a:latin typeface="Segoe UI"/>
                <a:ea typeface="+mn-ea"/>
                <a:cs typeface="+mn-cs"/>
              </a:endParaRPr>
            </a:p>
          </p:txBody>
        </p:sp>
        <p:sp>
          <p:nvSpPr>
            <p:cNvPr id="46" name="Freeform 6">
              <a:extLst>
                <a:ext uri="{FF2B5EF4-FFF2-40B4-BE49-F238E27FC236}">
                  <a16:creationId xmlns:a16="http://schemas.microsoft.com/office/drawing/2014/main" id="{7EF10206-A492-4FF0-BF97-1F48816E53D6}"/>
                </a:ext>
              </a:extLst>
            </p:cNvPr>
            <p:cNvSpPr>
              <a:spLocks/>
            </p:cNvSpPr>
            <p:nvPr/>
          </p:nvSpPr>
          <p:spPr bwMode="auto">
            <a:xfrm>
              <a:off x="8583" y="1807"/>
              <a:ext cx="114" cy="114"/>
            </a:xfrm>
            <a:custGeom>
              <a:avLst/>
              <a:gdLst>
                <a:gd name="T0" fmla="*/ 76 w 153"/>
                <a:gd name="T1" fmla="*/ 96 h 153"/>
                <a:gd name="T2" fmla="*/ 76 w 153"/>
                <a:gd name="T3" fmla="*/ 96 h 153"/>
                <a:gd name="T4" fmla="*/ 80 w 153"/>
                <a:gd name="T5" fmla="*/ 113 h 153"/>
                <a:gd name="T6" fmla="*/ 77 w 153"/>
                <a:gd name="T7" fmla="*/ 129 h 153"/>
                <a:gd name="T8" fmla="*/ 68 w 153"/>
                <a:gd name="T9" fmla="*/ 142 h 153"/>
                <a:gd name="T10" fmla="*/ 55 w 153"/>
                <a:gd name="T11" fmla="*/ 150 h 153"/>
                <a:gd name="T12" fmla="*/ 40 w 153"/>
                <a:gd name="T13" fmla="*/ 153 h 153"/>
                <a:gd name="T14" fmla="*/ 24 w 153"/>
                <a:gd name="T15" fmla="*/ 150 h 153"/>
                <a:gd name="T16" fmla="*/ 12 w 153"/>
                <a:gd name="T17" fmla="*/ 142 h 153"/>
                <a:gd name="T18" fmla="*/ 3 w 153"/>
                <a:gd name="T19" fmla="*/ 129 h 153"/>
                <a:gd name="T20" fmla="*/ 0 w 153"/>
                <a:gd name="T21" fmla="*/ 113 h 153"/>
                <a:gd name="T22" fmla="*/ 3 w 153"/>
                <a:gd name="T23" fmla="*/ 98 h 153"/>
                <a:gd name="T24" fmla="*/ 12 w 153"/>
                <a:gd name="T25" fmla="*/ 85 h 153"/>
                <a:gd name="T26" fmla="*/ 24 w 153"/>
                <a:gd name="T27" fmla="*/ 76 h 153"/>
                <a:gd name="T28" fmla="*/ 40 w 153"/>
                <a:gd name="T29" fmla="*/ 73 h 153"/>
                <a:gd name="T30" fmla="*/ 57 w 153"/>
                <a:gd name="T31" fmla="*/ 77 h 153"/>
                <a:gd name="T32" fmla="*/ 57 w 153"/>
                <a:gd name="T33" fmla="*/ 77 h 153"/>
                <a:gd name="T34" fmla="*/ 134 w 153"/>
                <a:gd name="T35" fmla="*/ 0 h 153"/>
                <a:gd name="T36" fmla="*/ 153 w 153"/>
                <a:gd name="T37" fmla="*/ 19 h 153"/>
                <a:gd name="T38" fmla="*/ 76 w 153"/>
                <a:gd name="T39" fmla="*/ 96 h 153"/>
                <a:gd name="T40" fmla="*/ 76 w 153"/>
                <a:gd name="T41" fmla="*/ 96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 h="153">
                  <a:moveTo>
                    <a:pt x="76" y="96"/>
                  </a:moveTo>
                  <a:lnTo>
                    <a:pt x="76" y="96"/>
                  </a:lnTo>
                  <a:cubicBezTo>
                    <a:pt x="78" y="101"/>
                    <a:pt x="80" y="107"/>
                    <a:pt x="80" y="113"/>
                  </a:cubicBezTo>
                  <a:cubicBezTo>
                    <a:pt x="80" y="119"/>
                    <a:pt x="79" y="124"/>
                    <a:pt x="77" y="129"/>
                  </a:cubicBezTo>
                  <a:cubicBezTo>
                    <a:pt x="75" y="134"/>
                    <a:pt x="72" y="138"/>
                    <a:pt x="68" y="142"/>
                  </a:cubicBezTo>
                  <a:cubicBezTo>
                    <a:pt x="65" y="145"/>
                    <a:pt x="60" y="148"/>
                    <a:pt x="55" y="150"/>
                  </a:cubicBezTo>
                  <a:cubicBezTo>
                    <a:pt x="51" y="152"/>
                    <a:pt x="45" y="153"/>
                    <a:pt x="40" y="153"/>
                  </a:cubicBezTo>
                  <a:cubicBezTo>
                    <a:pt x="34" y="153"/>
                    <a:pt x="29" y="152"/>
                    <a:pt x="24" y="150"/>
                  </a:cubicBezTo>
                  <a:cubicBezTo>
                    <a:pt x="19" y="148"/>
                    <a:pt x="15" y="145"/>
                    <a:pt x="12" y="142"/>
                  </a:cubicBezTo>
                  <a:cubicBezTo>
                    <a:pt x="8" y="138"/>
                    <a:pt x="5" y="134"/>
                    <a:pt x="3" y="129"/>
                  </a:cubicBezTo>
                  <a:cubicBezTo>
                    <a:pt x="1" y="124"/>
                    <a:pt x="0" y="119"/>
                    <a:pt x="0" y="113"/>
                  </a:cubicBezTo>
                  <a:cubicBezTo>
                    <a:pt x="0" y="108"/>
                    <a:pt x="1" y="102"/>
                    <a:pt x="3" y="98"/>
                  </a:cubicBezTo>
                  <a:cubicBezTo>
                    <a:pt x="5" y="93"/>
                    <a:pt x="8" y="88"/>
                    <a:pt x="12" y="85"/>
                  </a:cubicBezTo>
                  <a:cubicBezTo>
                    <a:pt x="15" y="81"/>
                    <a:pt x="19" y="78"/>
                    <a:pt x="24" y="76"/>
                  </a:cubicBezTo>
                  <a:cubicBezTo>
                    <a:pt x="29" y="74"/>
                    <a:pt x="34" y="73"/>
                    <a:pt x="40" y="73"/>
                  </a:cubicBezTo>
                  <a:cubicBezTo>
                    <a:pt x="46" y="73"/>
                    <a:pt x="52" y="75"/>
                    <a:pt x="57" y="77"/>
                  </a:cubicBezTo>
                  <a:lnTo>
                    <a:pt x="57" y="77"/>
                  </a:lnTo>
                  <a:lnTo>
                    <a:pt x="134" y="0"/>
                  </a:lnTo>
                  <a:lnTo>
                    <a:pt x="153" y="19"/>
                  </a:lnTo>
                  <a:lnTo>
                    <a:pt x="76" y="96"/>
                  </a:lnTo>
                  <a:lnTo>
                    <a:pt x="76" y="96"/>
                  </a:lnTo>
                  <a:close/>
                </a:path>
              </a:pathLst>
            </a:custGeom>
            <a:solidFill>
              <a:srgbClr val="4850B5"/>
            </a:solidFill>
            <a:ln w="0">
              <a:noFill/>
              <a:prstDash val="solid"/>
              <a:round/>
              <a:headEnd/>
              <a:tailEnd/>
            </a:ln>
          </p:spPr>
          <p:txBody>
            <a:bodyPr vert="horz" wrap="square" lIns="76200" tIns="38100" rIns="76200" bIns="381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71" b="0" i="0" u="none" strike="noStrike" kern="1200" cap="none" spc="0" normalizeH="0" baseline="0" noProof="0">
                <a:ln>
                  <a:noFill/>
                </a:ln>
                <a:solidFill>
                  <a:prstClr val="black"/>
                </a:solidFill>
                <a:effectLst/>
                <a:uLnTx/>
                <a:uFillTx/>
                <a:latin typeface="Segoe UI"/>
                <a:ea typeface="+mn-ea"/>
                <a:cs typeface="+mn-cs"/>
              </a:endParaRPr>
            </a:p>
          </p:txBody>
        </p:sp>
        <p:sp>
          <p:nvSpPr>
            <p:cNvPr id="47" name="Freeform 7">
              <a:extLst>
                <a:ext uri="{FF2B5EF4-FFF2-40B4-BE49-F238E27FC236}">
                  <a16:creationId xmlns:a16="http://schemas.microsoft.com/office/drawing/2014/main" id="{ED127A5E-5856-4D52-BBAF-D45B4B381FCB}"/>
                </a:ext>
              </a:extLst>
            </p:cNvPr>
            <p:cNvSpPr>
              <a:spLocks/>
            </p:cNvSpPr>
            <p:nvPr/>
          </p:nvSpPr>
          <p:spPr bwMode="auto">
            <a:xfrm>
              <a:off x="8503" y="1782"/>
              <a:ext cx="155" cy="186"/>
            </a:xfrm>
            <a:custGeom>
              <a:avLst/>
              <a:gdLst>
                <a:gd name="T0" fmla="*/ 196 w 207"/>
                <a:gd name="T1" fmla="*/ 37 h 250"/>
                <a:gd name="T2" fmla="*/ 196 w 207"/>
                <a:gd name="T3" fmla="*/ 37 h 250"/>
                <a:gd name="T4" fmla="*/ 146 w 207"/>
                <a:gd name="T5" fmla="*/ 26 h 250"/>
                <a:gd name="T6" fmla="*/ 115 w 207"/>
                <a:gd name="T7" fmla="*/ 30 h 250"/>
                <a:gd name="T8" fmla="*/ 86 w 207"/>
                <a:gd name="T9" fmla="*/ 43 h 250"/>
                <a:gd name="T10" fmla="*/ 62 w 207"/>
                <a:gd name="T11" fmla="*/ 61 h 250"/>
                <a:gd name="T12" fmla="*/ 43 w 207"/>
                <a:gd name="T13" fmla="*/ 86 h 250"/>
                <a:gd name="T14" fmla="*/ 31 w 207"/>
                <a:gd name="T15" fmla="*/ 114 h 250"/>
                <a:gd name="T16" fmla="*/ 27 w 207"/>
                <a:gd name="T17" fmla="*/ 146 h 250"/>
                <a:gd name="T18" fmla="*/ 36 w 207"/>
                <a:gd name="T19" fmla="*/ 192 h 250"/>
                <a:gd name="T20" fmla="*/ 62 w 207"/>
                <a:gd name="T21" fmla="*/ 231 h 250"/>
                <a:gd name="T22" fmla="*/ 43 w 207"/>
                <a:gd name="T23" fmla="*/ 250 h 250"/>
                <a:gd name="T24" fmla="*/ 11 w 207"/>
                <a:gd name="T25" fmla="*/ 202 h 250"/>
                <a:gd name="T26" fmla="*/ 0 w 207"/>
                <a:gd name="T27" fmla="*/ 146 h 250"/>
                <a:gd name="T28" fmla="*/ 5 w 207"/>
                <a:gd name="T29" fmla="*/ 107 h 250"/>
                <a:gd name="T30" fmla="*/ 20 w 207"/>
                <a:gd name="T31" fmla="*/ 72 h 250"/>
                <a:gd name="T32" fmla="*/ 43 w 207"/>
                <a:gd name="T33" fmla="*/ 43 h 250"/>
                <a:gd name="T34" fmla="*/ 73 w 207"/>
                <a:gd name="T35" fmla="*/ 20 h 250"/>
                <a:gd name="T36" fmla="*/ 108 w 207"/>
                <a:gd name="T37" fmla="*/ 5 h 250"/>
                <a:gd name="T38" fmla="*/ 147 w 207"/>
                <a:gd name="T39" fmla="*/ 0 h 250"/>
                <a:gd name="T40" fmla="*/ 178 w 207"/>
                <a:gd name="T41" fmla="*/ 3 h 250"/>
                <a:gd name="T42" fmla="*/ 207 w 207"/>
                <a:gd name="T43" fmla="*/ 13 h 250"/>
                <a:gd name="T44" fmla="*/ 196 w 207"/>
                <a:gd name="T45" fmla="*/ 37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7" h="250">
                  <a:moveTo>
                    <a:pt x="196" y="37"/>
                  </a:moveTo>
                  <a:lnTo>
                    <a:pt x="196" y="37"/>
                  </a:lnTo>
                  <a:cubicBezTo>
                    <a:pt x="180" y="30"/>
                    <a:pt x="163" y="26"/>
                    <a:pt x="146" y="26"/>
                  </a:cubicBezTo>
                  <a:cubicBezTo>
                    <a:pt x="135" y="26"/>
                    <a:pt x="125" y="28"/>
                    <a:pt x="115" y="30"/>
                  </a:cubicBezTo>
                  <a:cubicBezTo>
                    <a:pt x="104" y="33"/>
                    <a:pt x="95" y="37"/>
                    <a:pt x="86" y="43"/>
                  </a:cubicBezTo>
                  <a:cubicBezTo>
                    <a:pt x="77" y="48"/>
                    <a:pt x="69" y="54"/>
                    <a:pt x="62" y="61"/>
                  </a:cubicBezTo>
                  <a:cubicBezTo>
                    <a:pt x="55" y="69"/>
                    <a:pt x="48" y="77"/>
                    <a:pt x="43" y="86"/>
                  </a:cubicBezTo>
                  <a:cubicBezTo>
                    <a:pt x="38" y="95"/>
                    <a:pt x="34" y="104"/>
                    <a:pt x="31" y="114"/>
                  </a:cubicBezTo>
                  <a:cubicBezTo>
                    <a:pt x="28" y="125"/>
                    <a:pt x="27" y="135"/>
                    <a:pt x="27" y="146"/>
                  </a:cubicBezTo>
                  <a:cubicBezTo>
                    <a:pt x="27" y="162"/>
                    <a:pt x="30" y="177"/>
                    <a:pt x="36" y="192"/>
                  </a:cubicBezTo>
                  <a:cubicBezTo>
                    <a:pt x="42" y="207"/>
                    <a:pt x="51" y="220"/>
                    <a:pt x="62" y="231"/>
                  </a:cubicBezTo>
                  <a:lnTo>
                    <a:pt x="43" y="250"/>
                  </a:lnTo>
                  <a:cubicBezTo>
                    <a:pt x="29" y="236"/>
                    <a:pt x="19" y="220"/>
                    <a:pt x="11" y="202"/>
                  </a:cubicBezTo>
                  <a:cubicBezTo>
                    <a:pt x="4" y="184"/>
                    <a:pt x="0" y="166"/>
                    <a:pt x="0" y="146"/>
                  </a:cubicBezTo>
                  <a:cubicBezTo>
                    <a:pt x="0" y="133"/>
                    <a:pt x="2" y="120"/>
                    <a:pt x="5" y="107"/>
                  </a:cubicBezTo>
                  <a:cubicBezTo>
                    <a:pt x="9" y="95"/>
                    <a:pt x="14" y="83"/>
                    <a:pt x="20" y="72"/>
                  </a:cubicBezTo>
                  <a:cubicBezTo>
                    <a:pt x="27" y="61"/>
                    <a:pt x="34" y="52"/>
                    <a:pt x="43" y="43"/>
                  </a:cubicBezTo>
                  <a:cubicBezTo>
                    <a:pt x="52" y="34"/>
                    <a:pt x="62" y="26"/>
                    <a:pt x="73" y="20"/>
                  </a:cubicBezTo>
                  <a:cubicBezTo>
                    <a:pt x="83" y="13"/>
                    <a:pt x="95" y="9"/>
                    <a:pt x="108" y="5"/>
                  </a:cubicBezTo>
                  <a:cubicBezTo>
                    <a:pt x="120" y="2"/>
                    <a:pt x="133" y="0"/>
                    <a:pt x="147" y="0"/>
                  </a:cubicBezTo>
                  <a:cubicBezTo>
                    <a:pt x="157" y="0"/>
                    <a:pt x="167" y="1"/>
                    <a:pt x="178" y="3"/>
                  </a:cubicBezTo>
                  <a:cubicBezTo>
                    <a:pt x="188" y="5"/>
                    <a:pt x="197" y="9"/>
                    <a:pt x="207" y="13"/>
                  </a:cubicBezTo>
                  <a:lnTo>
                    <a:pt x="196" y="37"/>
                  </a:lnTo>
                  <a:close/>
                </a:path>
              </a:pathLst>
            </a:custGeom>
            <a:solidFill>
              <a:srgbClr val="FFFFFF"/>
            </a:solidFill>
            <a:ln w="0">
              <a:noFill/>
              <a:prstDash val="solid"/>
              <a:round/>
              <a:headEnd/>
              <a:tailEnd/>
            </a:ln>
          </p:spPr>
          <p:txBody>
            <a:bodyPr vert="horz" wrap="square" lIns="76200" tIns="38100" rIns="76200" bIns="381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71" b="0" i="0" u="none" strike="noStrike" kern="1200" cap="none" spc="0" normalizeH="0" baseline="0" noProof="0">
                <a:ln>
                  <a:noFill/>
                </a:ln>
                <a:solidFill>
                  <a:prstClr val="black"/>
                </a:solidFill>
                <a:effectLst/>
                <a:uLnTx/>
                <a:uFillTx/>
                <a:latin typeface="Segoe UI"/>
                <a:ea typeface="+mn-ea"/>
                <a:cs typeface="+mn-cs"/>
              </a:endParaRPr>
            </a:p>
          </p:txBody>
        </p:sp>
        <p:sp>
          <p:nvSpPr>
            <p:cNvPr id="48" name="Freeform 8">
              <a:extLst>
                <a:ext uri="{FF2B5EF4-FFF2-40B4-BE49-F238E27FC236}">
                  <a16:creationId xmlns:a16="http://schemas.microsoft.com/office/drawing/2014/main" id="{321501D3-7087-41D7-A31F-BF9543140A84}"/>
                </a:ext>
              </a:extLst>
            </p:cNvPr>
            <p:cNvSpPr>
              <a:spLocks/>
            </p:cNvSpPr>
            <p:nvPr/>
          </p:nvSpPr>
          <p:spPr bwMode="auto">
            <a:xfrm>
              <a:off x="8677" y="1846"/>
              <a:ext cx="45" cy="122"/>
            </a:xfrm>
            <a:custGeom>
              <a:avLst/>
              <a:gdLst>
                <a:gd name="T0" fmla="*/ 48 w 61"/>
                <a:gd name="T1" fmla="*/ 0 h 164"/>
                <a:gd name="T2" fmla="*/ 48 w 61"/>
                <a:gd name="T3" fmla="*/ 0 h 164"/>
                <a:gd name="T4" fmla="*/ 58 w 61"/>
                <a:gd name="T5" fmla="*/ 29 h 164"/>
                <a:gd name="T6" fmla="*/ 61 w 61"/>
                <a:gd name="T7" fmla="*/ 60 h 164"/>
                <a:gd name="T8" fmla="*/ 50 w 61"/>
                <a:gd name="T9" fmla="*/ 116 h 164"/>
                <a:gd name="T10" fmla="*/ 19 w 61"/>
                <a:gd name="T11" fmla="*/ 164 h 164"/>
                <a:gd name="T12" fmla="*/ 0 w 61"/>
                <a:gd name="T13" fmla="*/ 145 h 164"/>
                <a:gd name="T14" fmla="*/ 26 w 61"/>
                <a:gd name="T15" fmla="*/ 106 h 164"/>
                <a:gd name="T16" fmla="*/ 35 w 61"/>
                <a:gd name="T17" fmla="*/ 61 h 164"/>
                <a:gd name="T18" fmla="*/ 24 w 61"/>
                <a:gd name="T19" fmla="*/ 11 h 164"/>
                <a:gd name="T20" fmla="*/ 48 w 61"/>
                <a:gd name="T21"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1" h="164">
                  <a:moveTo>
                    <a:pt x="48" y="0"/>
                  </a:moveTo>
                  <a:lnTo>
                    <a:pt x="48" y="0"/>
                  </a:lnTo>
                  <a:cubicBezTo>
                    <a:pt x="52" y="10"/>
                    <a:pt x="56" y="19"/>
                    <a:pt x="58" y="29"/>
                  </a:cubicBezTo>
                  <a:cubicBezTo>
                    <a:pt x="60" y="40"/>
                    <a:pt x="61" y="50"/>
                    <a:pt x="61" y="60"/>
                  </a:cubicBezTo>
                  <a:cubicBezTo>
                    <a:pt x="61" y="80"/>
                    <a:pt x="57" y="98"/>
                    <a:pt x="50" y="116"/>
                  </a:cubicBezTo>
                  <a:cubicBezTo>
                    <a:pt x="43" y="134"/>
                    <a:pt x="32" y="150"/>
                    <a:pt x="19" y="164"/>
                  </a:cubicBezTo>
                  <a:lnTo>
                    <a:pt x="0" y="145"/>
                  </a:lnTo>
                  <a:cubicBezTo>
                    <a:pt x="11" y="134"/>
                    <a:pt x="20" y="121"/>
                    <a:pt x="26" y="106"/>
                  </a:cubicBezTo>
                  <a:cubicBezTo>
                    <a:pt x="32" y="92"/>
                    <a:pt x="35" y="77"/>
                    <a:pt x="35" y="61"/>
                  </a:cubicBezTo>
                  <a:cubicBezTo>
                    <a:pt x="35" y="44"/>
                    <a:pt x="31" y="27"/>
                    <a:pt x="24" y="11"/>
                  </a:cubicBezTo>
                  <a:lnTo>
                    <a:pt x="48" y="0"/>
                  </a:lnTo>
                  <a:close/>
                </a:path>
              </a:pathLst>
            </a:custGeom>
            <a:solidFill>
              <a:srgbClr val="C1C1C1"/>
            </a:solidFill>
            <a:ln w="0">
              <a:noFill/>
              <a:prstDash val="solid"/>
              <a:round/>
              <a:headEnd/>
              <a:tailEnd/>
            </a:ln>
          </p:spPr>
          <p:txBody>
            <a:bodyPr vert="horz" wrap="square" lIns="76200" tIns="38100" rIns="76200" bIns="381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71" b="0" i="0" u="none" strike="noStrike" kern="1200" cap="none" spc="0" normalizeH="0" baseline="0" noProof="0">
                <a:ln>
                  <a:noFill/>
                </a:ln>
                <a:solidFill>
                  <a:prstClr val="black"/>
                </a:solidFill>
                <a:effectLst/>
                <a:uLnTx/>
                <a:uFillTx/>
                <a:latin typeface="Segoe UI"/>
                <a:ea typeface="+mn-ea"/>
                <a:cs typeface="+mn-cs"/>
              </a:endParaRPr>
            </a:p>
          </p:txBody>
        </p:sp>
        <p:sp>
          <p:nvSpPr>
            <p:cNvPr id="49" name="Freeform 9">
              <a:extLst>
                <a:ext uri="{FF2B5EF4-FFF2-40B4-BE49-F238E27FC236}">
                  <a16:creationId xmlns:a16="http://schemas.microsoft.com/office/drawing/2014/main" id="{F9068D71-66F4-47CD-969B-9ADE47E69292}"/>
                </a:ext>
              </a:extLst>
            </p:cNvPr>
            <p:cNvSpPr>
              <a:spLocks/>
            </p:cNvSpPr>
            <p:nvPr/>
          </p:nvSpPr>
          <p:spPr bwMode="auto">
            <a:xfrm>
              <a:off x="8582" y="1861"/>
              <a:ext cx="61" cy="60"/>
            </a:xfrm>
            <a:custGeom>
              <a:avLst/>
              <a:gdLst>
                <a:gd name="T0" fmla="*/ 41 w 81"/>
                <a:gd name="T1" fmla="*/ 81 h 81"/>
                <a:gd name="T2" fmla="*/ 41 w 81"/>
                <a:gd name="T3" fmla="*/ 81 h 81"/>
                <a:gd name="T4" fmla="*/ 69 w 81"/>
                <a:gd name="T5" fmla="*/ 69 h 81"/>
                <a:gd name="T6" fmla="*/ 81 w 81"/>
                <a:gd name="T7" fmla="*/ 40 h 81"/>
                <a:gd name="T8" fmla="*/ 69 w 81"/>
                <a:gd name="T9" fmla="*/ 12 h 81"/>
                <a:gd name="T10" fmla="*/ 41 w 81"/>
                <a:gd name="T11" fmla="*/ 0 h 81"/>
                <a:gd name="T12" fmla="*/ 12 w 81"/>
                <a:gd name="T13" fmla="*/ 12 h 81"/>
                <a:gd name="T14" fmla="*/ 0 w 81"/>
                <a:gd name="T15" fmla="*/ 40 h 81"/>
                <a:gd name="T16" fmla="*/ 12 w 81"/>
                <a:gd name="T17" fmla="*/ 69 h 81"/>
                <a:gd name="T18" fmla="*/ 41 w 81"/>
                <a:gd name="T19"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1" h="81">
                  <a:moveTo>
                    <a:pt x="41" y="81"/>
                  </a:moveTo>
                  <a:lnTo>
                    <a:pt x="41" y="81"/>
                  </a:lnTo>
                  <a:cubicBezTo>
                    <a:pt x="52" y="81"/>
                    <a:pt x="61" y="77"/>
                    <a:pt x="69" y="69"/>
                  </a:cubicBezTo>
                  <a:cubicBezTo>
                    <a:pt x="77" y="61"/>
                    <a:pt x="81" y="51"/>
                    <a:pt x="81" y="40"/>
                  </a:cubicBezTo>
                  <a:cubicBezTo>
                    <a:pt x="81" y="29"/>
                    <a:pt x="77" y="20"/>
                    <a:pt x="69" y="12"/>
                  </a:cubicBezTo>
                  <a:cubicBezTo>
                    <a:pt x="61" y="4"/>
                    <a:pt x="52" y="0"/>
                    <a:pt x="41" y="0"/>
                  </a:cubicBezTo>
                  <a:cubicBezTo>
                    <a:pt x="30" y="0"/>
                    <a:pt x="20" y="4"/>
                    <a:pt x="12" y="12"/>
                  </a:cubicBezTo>
                  <a:cubicBezTo>
                    <a:pt x="4" y="20"/>
                    <a:pt x="0" y="29"/>
                    <a:pt x="0" y="40"/>
                  </a:cubicBezTo>
                  <a:cubicBezTo>
                    <a:pt x="0" y="51"/>
                    <a:pt x="4" y="61"/>
                    <a:pt x="12" y="69"/>
                  </a:cubicBezTo>
                  <a:cubicBezTo>
                    <a:pt x="20" y="77"/>
                    <a:pt x="30" y="81"/>
                    <a:pt x="41" y="81"/>
                  </a:cubicBezTo>
                  <a:close/>
                </a:path>
              </a:pathLst>
            </a:custGeom>
            <a:solidFill>
              <a:srgbClr val="4850B5"/>
            </a:solidFill>
            <a:ln w="0">
              <a:noFill/>
              <a:prstDash val="solid"/>
              <a:round/>
              <a:headEnd/>
              <a:tailEnd/>
            </a:ln>
          </p:spPr>
          <p:txBody>
            <a:bodyPr vert="horz" wrap="square" lIns="76200" tIns="38100" rIns="76200" bIns="381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71" b="0" i="0" u="none" strike="noStrike" kern="1200" cap="none" spc="0" normalizeH="0" baseline="0" noProof="0">
                <a:ln>
                  <a:noFill/>
                </a:ln>
                <a:solidFill>
                  <a:prstClr val="black"/>
                </a:solidFill>
                <a:effectLst/>
                <a:uLnTx/>
                <a:uFillTx/>
                <a:latin typeface="Segoe UI"/>
                <a:ea typeface="+mn-ea"/>
                <a:cs typeface="+mn-cs"/>
              </a:endParaRPr>
            </a:p>
          </p:txBody>
        </p:sp>
      </p:grpSp>
      <p:graphicFrame>
        <p:nvGraphicFramePr>
          <p:cNvPr id="4" name="Table 3">
            <a:extLst>
              <a:ext uri="{FF2B5EF4-FFF2-40B4-BE49-F238E27FC236}">
                <a16:creationId xmlns:a16="http://schemas.microsoft.com/office/drawing/2014/main" id="{ADDA9C9A-BA53-9945-8603-BEF29BFF2BCF}"/>
              </a:ext>
            </a:extLst>
          </p:cNvPr>
          <p:cNvGraphicFramePr>
            <a:graphicFrameLocks noGrp="1"/>
          </p:cNvGraphicFramePr>
          <p:nvPr/>
        </p:nvGraphicFramePr>
        <p:xfrm>
          <a:off x="4308459" y="4285525"/>
          <a:ext cx="7222280" cy="2283616"/>
        </p:xfrm>
        <a:graphic>
          <a:graphicData uri="http://schemas.openxmlformats.org/drawingml/2006/table">
            <a:tbl>
              <a:tblPr firstRow="1">
                <a:tableStyleId>{21E4AEA4-8DFA-4A89-87EB-49C32662AFE0}</a:tableStyleId>
              </a:tblPr>
              <a:tblGrid>
                <a:gridCol w="2108350">
                  <a:extLst>
                    <a:ext uri="{9D8B030D-6E8A-4147-A177-3AD203B41FA5}">
                      <a16:colId xmlns:a16="http://schemas.microsoft.com/office/drawing/2014/main" val="2995353077"/>
                    </a:ext>
                  </a:extLst>
                </a:gridCol>
                <a:gridCol w="5113930">
                  <a:extLst>
                    <a:ext uri="{9D8B030D-6E8A-4147-A177-3AD203B41FA5}">
                      <a16:colId xmlns:a16="http://schemas.microsoft.com/office/drawing/2014/main" val="2327995524"/>
                    </a:ext>
                  </a:extLst>
                </a:gridCol>
              </a:tblGrid>
              <a:tr h="571428">
                <a:tc>
                  <a:txBody>
                    <a:bodyPr/>
                    <a:lstStyle>
                      <a:lvl1pPr marL="0" algn="l" defTabSz="914192" rtl="0" eaLnBrk="1" latinLnBrk="0" hangingPunct="1">
                        <a:defRPr sz="1765" b="1" kern="1200">
                          <a:solidFill>
                            <a:schemeClr val="bg1"/>
                          </a:solidFill>
                          <a:latin typeface="Segoe UI"/>
                        </a:defRPr>
                      </a:lvl1pPr>
                      <a:lvl2pPr marL="457095" algn="l" defTabSz="914192" rtl="0" eaLnBrk="1" latinLnBrk="0" hangingPunct="1">
                        <a:defRPr sz="1765" b="1" kern="1200">
                          <a:solidFill>
                            <a:schemeClr val="bg1"/>
                          </a:solidFill>
                          <a:latin typeface="Segoe UI"/>
                        </a:defRPr>
                      </a:lvl2pPr>
                      <a:lvl3pPr marL="914192" algn="l" defTabSz="914192" rtl="0" eaLnBrk="1" latinLnBrk="0" hangingPunct="1">
                        <a:defRPr sz="1765" b="1" kern="1200">
                          <a:solidFill>
                            <a:schemeClr val="bg1"/>
                          </a:solidFill>
                          <a:latin typeface="Segoe UI"/>
                        </a:defRPr>
                      </a:lvl3pPr>
                      <a:lvl4pPr marL="1371287" algn="l" defTabSz="914192" rtl="0" eaLnBrk="1" latinLnBrk="0" hangingPunct="1">
                        <a:defRPr sz="1765" b="1" kern="1200">
                          <a:solidFill>
                            <a:schemeClr val="bg1"/>
                          </a:solidFill>
                          <a:latin typeface="Segoe UI"/>
                        </a:defRPr>
                      </a:lvl4pPr>
                      <a:lvl5pPr marL="1828383" algn="l" defTabSz="914192" rtl="0" eaLnBrk="1" latinLnBrk="0" hangingPunct="1">
                        <a:defRPr sz="1765" b="1" kern="1200">
                          <a:solidFill>
                            <a:schemeClr val="bg1"/>
                          </a:solidFill>
                          <a:latin typeface="Segoe UI"/>
                        </a:defRPr>
                      </a:lvl5pPr>
                      <a:lvl6pPr marL="2285479" algn="l" defTabSz="914192" rtl="0" eaLnBrk="1" latinLnBrk="0" hangingPunct="1">
                        <a:defRPr sz="1765" b="1" kern="1200">
                          <a:solidFill>
                            <a:schemeClr val="bg1"/>
                          </a:solidFill>
                          <a:latin typeface="Segoe UI"/>
                        </a:defRPr>
                      </a:lvl6pPr>
                      <a:lvl7pPr marL="2742575" algn="l" defTabSz="914192" rtl="0" eaLnBrk="1" latinLnBrk="0" hangingPunct="1">
                        <a:defRPr sz="1765" b="1" kern="1200">
                          <a:solidFill>
                            <a:schemeClr val="bg1"/>
                          </a:solidFill>
                          <a:latin typeface="Segoe UI"/>
                        </a:defRPr>
                      </a:lvl7pPr>
                      <a:lvl8pPr marL="3199670" algn="l" defTabSz="914192" rtl="0" eaLnBrk="1" latinLnBrk="0" hangingPunct="1">
                        <a:defRPr sz="1765" b="1" kern="1200">
                          <a:solidFill>
                            <a:schemeClr val="bg1"/>
                          </a:solidFill>
                          <a:latin typeface="Segoe UI"/>
                        </a:defRPr>
                      </a:lvl8pPr>
                      <a:lvl9pPr marL="3656767" algn="l" defTabSz="914192" rtl="0" eaLnBrk="1" latinLnBrk="0" hangingPunct="1">
                        <a:defRPr sz="1765" b="1" kern="1200">
                          <a:solidFill>
                            <a:schemeClr val="bg1"/>
                          </a:solidFill>
                          <a:latin typeface="Segoe UI"/>
                        </a:defRPr>
                      </a:lvl9pPr>
                    </a:lstStyle>
                    <a:p>
                      <a:r>
                        <a:rPr lang="en-US" sz="1400" b="0">
                          <a:solidFill>
                            <a:srgbClr val="4850B5"/>
                          </a:solidFill>
                          <a:latin typeface="+mj-lt"/>
                        </a:rPr>
                        <a:t>Outcomes</a:t>
                      </a:r>
                      <a:endParaRPr lang="en-US" sz="1400" b="0">
                        <a:solidFill>
                          <a:srgbClr val="4850B5"/>
                        </a:solidFill>
                        <a:latin typeface="+mj-lt"/>
                        <a:cs typeface="Segoe UI Semibold" panose="020B0702040204020203" pitchFamily="34" charset="0"/>
                      </a:endParaRPr>
                    </a:p>
                  </a:txBody>
                  <a:tcPr anchor="ctr">
                    <a:lnL w="12700" cmpd="sng">
                      <a:noFill/>
                    </a:lnL>
                    <a:lnR w="12700" cmpd="sng">
                      <a:noFill/>
                    </a:lnR>
                    <a:lnT w="12700" cmpd="sng">
                      <a:noFill/>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b="1" kern="1200">
                          <a:solidFill>
                            <a:schemeClr val="bg1"/>
                          </a:solidFill>
                          <a:latin typeface="Segoe UI"/>
                        </a:defRPr>
                      </a:lvl1pPr>
                      <a:lvl2pPr marL="457095" algn="l" defTabSz="914192" rtl="0" eaLnBrk="1" latinLnBrk="0" hangingPunct="1">
                        <a:defRPr sz="1765" b="1" kern="1200">
                          <a:solidFill>
                            <a:schemeClr val="bg1"/>
                          </a:solidFill>
                          <a:latin typeface="Segoe UI"/>
                        </a:defRPr>
                      </a:lvl2pPr>
                      <a:lvl3pPr marL="914192" algn="l" defTabSz="914192" rtl="0" eaLnBrk="1" latinLnBrk="0" hangingPunct="1">
                        <a:defRPr sz="1765" b="1" kern="1200">
                          <a:solidFill>
                            <a:schemeClr val="bg1"/>
                          </a:solidFill>
                          <a:latin typeface="Segoe UI"/>
                        </a:defRPr>
                      </a:lvl3pPr>
                      <a:lvl4pPr marL="1371287" algn="l" defTabSz="914192" rtl="0" eaLnBrk="1" latinLnBrk="0" hangingPunct="1">
                        <a:defRPr sz="1765" b="1" kern="1200">
                          <a:solidFill>
                            <a:schemeClr val="bg1"/>
                          </a:solidFill>
                          <a:latin typeface="Segoe UI"/>
                        </a:defRPr>
                      </a:lvl4pPr>
                      <a:lvl5pPr marL="1828383" algn="l" defTabSz="914192" rtl="0" eaLnBrk="1" latinLnBrk="0" hangingPunct="1">
                        <a:defRPr sz="1765" b="1" kern="1200">
                          <a:solidFill>
                            <a:schemeClr val="bg1"/>
                          </a:solidFill>
                          <a:latin typeface="Segoe UI"/>
                        </a:defRPr>
                      </a:lvl5pPr>
                      <a:lvl6pPr marL="2285479" algn="l" defTabSz="914192" rtl="0" eaLnBrk="1" latinLnBrk="0" hangingPunct="1">
                        <a:defRPr sz="1765" b="1" kern="1200">
                          <a:solidFill>
                            <a:schemeClr val="bg1"/>
                          </a:solidFill>
                          <a:latin typeface="Segoe UI"/>
                        </a:defRPr>
                      </a:lvl6pPr>
                      <a:lvl7pPr marL="2742575" algn="l" defTabSz="914192" rtl="0" eaLnBrk="1" latinLnBrk="0" hangingPunct="1">
                        <a:defRPr sz="1765" b="1" kern="1200">
                          <a:solidFill>
                            <a:schemeClr val="bg1"/>
                          </a:solidFill>
                          <a:latin typeface="Segoe UI"/>
                        </a:defRPr>
                      </a:lvl7pPr>
                      <a:lvl8pPr marL="3199670" algn="l" defTabSz="914192" rtl="0" eaLnBrk="1" latinLnBrk="0" hangingPunct="1">
                        <a:defRPr sz="1765" b="1" kern="1200">
                          <a:solidFill>
                            <a:schemeClr val="bg1"/>
                          </a:solidFill>
                          <a:latin typeface="Segoe UI"/>
                        </a:defRPr>
                      </a:lvl8pPr>
                      <a:lvl9pPr marL="3656767" algn="l" defTabSz="914192" rtl="0" eaLnBrk="1" latinLnBrk="0" hangingPunct="1">
                        <a:defRPr sz="1765" b="1" kern="1200">
                          <a:solidFill>
                            <a:schemeClr val="bg1"/>
                          </a:solidFill>
                          <a:latin typeface="Segoe UI"/>
                        </a:defRPr>
                      </a:lvl9pPr>
                    </a:lstStyle>
                    <a:p>
                      <a:r>
                        <a:rPr lang="en-US" sz="1400" b="0" kern="1200">
                          <a:solidFill>
                            <a:srgbClr val="4850B5"/>
                          </a:solidFill>
                          <a:latin typeface="+mj-lt"/>
                          <a:ea typeface="+mn-ea"/>
                          <a:cs typeface="+mn-cs"/>
                        </a:rPr>
                        <a:t>Scenario</a:t>
                      </a:r>
                      <a:br>
                        <a:rPr lang="en-US" sz="1400" b="1">
                          <a:solidFill>
                            <a:srgbClr val="4850B5"/>
                          </a:solidFill>
                        </a:rPr>
                      </a:br>
                      <a:r>
                        <a:rPr lang="en-US" sz="1100" b="0" strike="noStrike">
                          <a:solidFill>
                            <a:schemeClr val="tx2"/>
                          </a:solidFill>
                        </a:rPr>
                        <a:t>BDM and ITDM are customer leave behinds, MS Field is internal-only guidance</a:t>
                      </a:r>
                      <a:endParaRPr lang="en-US" sz="1400" b="0" strike="noStrike">
                        <a:solidFill>
                          <a:schemeClr val="tx2"/>
                        </a:solidFill>
                        <a:latin typeface="Segoe UI Semibold" panose="020B0702040204020203" pitchFamily="34" charset="0"/>
                        <a:cs typeface="Segoe UI Semibold" panose="020B0702040204020203" pitchFamily="34" charset="0"/>
                      </a:endParaRPr>
                    </a:p>
                  </a:txBody>
                  <a:tcPr anchor="ctr">
                    <a:lnL w="12700" cmpd="sng">
                      <a:noFill/>
                    </a:lnL>
                    <a:lnR w="12700" cmpd="sng">
                      <a:noFill/>
                    </a:lnR>
                    <a:lnT w="12700" cmpd="sng">
                      <a:noFill/>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59464112"/>
                  </a:ext>
                </a:extLst>
              </a:tr>
              <a:tr h="507936">
                <a:tc>
                  <a:txBody>
                    <a:bodyPr/>
                    <a:lstStyle>
                      <a:lvl1pPr marL="0" algn="l" defTabSz="914192" rtl="0" eaLnBrk="1" latinLnBrk="0" hangingPunct="1">
                        <a:defRPr sz="1765" kern="1200">
                          <a:solidFill>
                            <a:schemeClr val="tx1"/>
                          </a:solidFill>
                          <a:latin typeface="Segoe UI"/>
                        </a:defRPr>
                      </a:lvl1pPr>
                      <a:lvl2pPr marL="457095" algn="l" defTabSz="914192" rtl="0" eaLnBrk="1" latinLnBrk="0" hangingPunct="1">
                        <a:defRPr sz="1765" kern="1200">
                          <a:solidFill>
                            <a:schemeClr val="tx1"/>
                          </a:solidFill>
                          <a:latin typeface="Segoe UI"/>
                        </a:defRPr>
                      </a:lvl2pPr>
                      <a:lvl3pPr marL="914192" algn="l" defTabSz="914192" rtl="0" eaLnBrk="1" latinLnBrk="0" hangingPunct="1">
                        <a:defRPr sz="1765" kern="1200">
                          <a:solidFill>
                            <a:schemeClr val="tx1"/>
                          </a:solidFill>
                          <a:latin typeface="Segoe UI"/>
                        </a:defRPr>
                      </a:lvl3pPr>
                      <a:lvl4pPr marL="1371287" algn="l" defTabSz="914192" rtl="0" eaLnBrk="1" latinLnBrk="0" hangingPunct="1">
                        <a:defRPr sz="1765" kern="1200">
                          <a:solidFill>
                            <a:schemeClr val="tx1"/>
                          </a:solidFill>
                          <a:latin typeface="Segoe UI"/>
                        </a:defRPr>
                      </a:lvl4pPr>
                      <a:lvl5pPr marL="1828383" algn="l" defTabSz="914192" rtl="0" eaLnBrk="1" latinLnBrk="0" hangingPunct="1">
                        <a:defRPr sz="1765" kern="1200">
                          <a:solidFill>
                            <a:schemeClr val="tx1"/>
                          </a:solidFill>
                          <a:latin typeface="Segoe UI"/>
                        </a:defRPr>
                      </a:lvl5pPr>
                      <a:lvl6pPr marL="2285479" algn="l" defTabSz="914192" rtl="0" eaLnBrk="1" latinLnBrk="0" hangingPunct="1">
                        <a:defRPr sz="1765" kern="1200">
                          <a:solidFill>
                            <a:schemeClr val="tx1"/>
                          </a:solidFill>
                          <a:latin typeface="Segoe UI"/>
                        </a:defRPr>
                      </a:lvl6pPr>
                      <a:lvl7pPr marL="2742575" algn="l" defTabSz="914192" rtl="0" eaLnBrk="1" latinLnBrk="0" hangingPunct="1">
                        <a:defRPr sz="1765" kern="1200">
                          <a:solidFill>
                            <a:schemeClr val="tx1"/>
                          </a:solidFill>
                          <a:latin typeface="Segoe UI"/>
                        </a:defRPr>
                      </a:lvl7pPr>
                      <a:lvl8pPr marL="3199670" algn="l" defTabSz="914192" rtl="0" eaLnBrk="1" latinLnBrk="0" hangingPunct="1">
                        <a:defRPr sz="1765" kern="1200">
                          <a:solidFill>
                            <a:schemeClr val="tx1"/>
                          </a:solidFill>
                          <a:latin typeface="Segoe UI"/>
                        </a:defRPr>
                      </a:lvl8pPr>
                      <a:lvl9pPr marL="3656767" algn="l" defTabSz="914192" rtl="0" eaLnBrk="1" latinLnBrk="0" hangingPunct="1">
                        <a:defRPr sz="1765" kern="1200">
                          <a:solidFill>
                            <a:schemeClr val="tx1"/>
                          </a:solidFill>
                          <a:latin typeface="Segoe UI"/>
                        </a:defRPr>
                      </a:lvl9pPr>
                    </a:lstStyle>
                    <a:p>
                      <a:r>
                        <a:rPr lang="en-US" sz="1100" b="0" kern="1200">
                          <a:solidFill>
                            <a:schemeClr val="tx1"/>
                          </a:solidFill>
                          <a:latin typeface="+mj-lt"/>
                        </a:rPr>
                        <a:t>Enable hybrid work environments</a:t>
                      </a:r>
                      <a:endParaRPr lang="en-US" sz="1100" b="0" kern="1200">
                        <a:solidFill>
                          <a:schemeClr val="tx1"/>
                        </a:solidFill>
                        <a:latin typeface="+mj-lt"/>
                        <a:ea typeface="+mn-ea"/>
                        <a:cs typeface="Segoe UI Semibold" panose="020B0702040204020203" pitchFamily="34" charset="0"/>
                      </a:endParaRPr>
                    </a:p>
                  </a:txBody>
                  <a:tcPr anchor="ctr">
                    <a:lnL w="12700" cmpd="sng">
                      <a:noFill/>
                    </a:lnL>
                    <a:lnR w="12700" cmpd="sng">
                      <a:noFill/>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tx1"/>
                          </a:solidFill>
                          <a:latin typeface="Segoe UI"/>
                        </a:defRPr>
                      </a:lvl1pPr>
                      <a:lvl2pPr marL="457095" algn="l" defTabSz="914192" rtl="0" eaLnBrk="1" latinLnBrk="0" hangingPunct="1">
                        <a:defRPr sz="1765" kern="1200">
                          <a:solidFill>
                            <a:schemeClr val="tx1"/>
                          </a:solidFill>
                          <a:latin typeface="Segoe UI"/>
                        </a:defRPr>
                      </a:lvl2pPr>
                      <a:lvl3pPr marL="914192" algn="l" defTabSz="914192" rtl="0" eaLnBrk="1" latinLnBrk="0" hangingPunct="1">
                        <a:defRPr sz="1765" kern="1200">
                          <a:solidFill>
                            <a:schemeClr val="tx1"/>
                          </a:solidFill>
                          <a:latin typeface="Segoe UI"/>
                        </a:defRPr>
                      </a:lvl3pPr>
                      <a:lvl4pPr marL="1371287" algn="l" defTabSz="914192" rtl="0" eaLnBrk="1" latinLnBrk="0" hangingPunct="1">
                        <a:defRPr sz="1765" kern="1200">
                          <a:solidFill>
                            <a:schemeClr val="tx1"/>
                          </a:solidFill>
                          <a:latin typeface="Segoe UI"/>
                        </a:defRPr>
                      </a:lvl4pPr>
                      <a:lvl5pPr marL="1828383" algn="l" defTabSz="914192" rtl="0" eaLnBrk="1" latinLnBrk="0" hangingPunct="1">
                        <a:defRPr sz="1765" kern="1200">
                          <a:solidFill>
                            <a:schemeClr val="tx1"/>
                          </a:solidFill>
                          <a:latin typeface="Segoe UI"/>
                        </a:defRPr>
                      </a:lvl5pPr>
                      <a:lvl6pPr marL="2285479" algn="l" defTabSz="914192" rtl="0" eaLnBrk="1" latinLnBrk="0" hangingPunct="1">
                        <a:defRPr sz="1765" kern="1200">
                          <a:solidFill>
                            <a:schemeClr val="tx1"/>
                          </a:solidFill>
                          <a:latin typeface="Segoe UI"/>
                        </a:defRPr>
                      </a:lvl6pPr>
                      <a:lvl7pPr marL="2742575" algn="l" defTabSz="914192" rtl="0" eaLnBrk="1" latinLnBrk="0" hangingPunct="1">
                        <a:defRPr sz="1765" kern="1200">
                          <a:solidFill>
                            <a:schemeClr val="tx1"/>
                          </a:solidFill>
                          <a:latin typeface="Segoe UI"/>
                        </a:defRPr>
                      </a:lvl7pPr>
                      <a:lvl8pPr marL="3199670" algn="l" defTabSz="914192" rtl="0" eaLnBrk="1" latinLnBrk="0" hangingPunct="1">
                        <a:defRPr sz="1765" kern="1200">
                          <a:solidFill>
                            <a:schemeClr val="tx1"/>
                          </a:solidFill>
                          <a:latin typeface="Segoe UI"/>
                        </a:defRPr>
                      </a:lvl8pPr>
                      <a:lvl9pPr marL="3656767" algn="l" defTabSz="914192" rtl="0" eaLnBrk="1" latinLnBrk="0" hangingPunct="1">
                        <a:defRPr sz="1765" kern="1200">
                          <a:solidFill>
                            <a:schemeClr val="tx1"/>
                          </a:solidFill>
                          <a:latin typeface="Segoe UI"/>
                        </a:defRPr>
                      </a:lvl9pPr>
                    </a:lstStyle>
                    <a:p>
                      <a:pPr marL="0" marR="0" lvl="0" indent="0" algn="l" defTabSz="777240" rtl="0" eaLnBrk="1" fontAlgn="auto" latinLnBrk="0" hangingPunct="1">
                        <a:lnSpc>
                          <a:spcPct val="100000"/>
                        </a:lnSpc>
                        <a:spcBef>
                          <a:spcPts val="0"/>
                        </a:spcBef>
                        <a:spcAft>
                          <a:spcPts val="0"/>
                        </a:spcAft>
                        <a:buClrTx/>
                        <a:buSzTx/>
                        <a:buFontTx/>
                        <a:buNone/>
                        <a:tabLst/>
                        <a:defRPr/>
                      </a:pPr>
                      <a:r>
                        <a:rPr lang="en-US" sz="1100" b="0" kern="1200">
                          <a:solidFill>
                            <a:schemeClr val="tx1"/>
                          </a:solidFill>
                          <a:latin typeface="+mj-lt"/>
                          <a:ea typeface="+mn-ea"/>
                          <a:cs typeface="+mn-cs"/>
                        </a:rPr>
                        <a:t>Company Culture and Communication </a:t>
                      </a:r>
                      <a:r>
                        <a:rPr lang="en-US" sz="1100" b="0">
                          <a:solidFill>
                            <a:schemeClr val="tx1"/>
                          </a:solidFill>
                        </a:rPr>
                        <a:t>(</a:t>
                      </a:r>
                      <a:r>
                        <a:rPr lang="en-US" sz="1100" b="0">
                          <a:solidFill>
                            <a:srgbClr val="4850B5"/>
                          </a:solidFill>
                          <a:hlinkClick r:id="rId4">
                            <a:extLst>
                              <a:ext uri="{A12FA001-AC4F-418D-AE19-62706E023703}">
                                <ahyp:hlinkClr xmlns:ahyp="http://schemas.microsoft.com/office/drawing/2018/hyperlinkcolor" val="tx"/>
                              </a:ext>
                            </a:extLst>
                          </a:hlinkClick>
                        </a:rPr>
                        <a:t>BDM/ITDM</a:t>
                      </a:r>
                      <a:r>
                        <a:rPr lang="en-US" sz="1100" b="0">
                          <a:solidFill>
                            <a:srgbClr val="4850B5"/>
                          </a:solidFill>
                        </a:rPr>
                        <a:t>, </a:t>
                      </a:r>
                      <a:r>
                        <a:rPr lang="en-US" sz="1100" b="0">
                          <a:solidFill>
                            <a:srgbClr val="4850B5"/>
                          </a:solidFill>
                          <a:hlinkClick r:id="rId5">
                            <a:extLst>
                              <a:ext uri="{A12FA001-AC4F-418D-AE19-62706E023703}">
                                <ahyp:hlinkClr xmlns:ahyp="http://schemas.microsoft.com/office/drawing/2018/hyperlinkcolor" val="tx"/>
                              </a:ext>
                            </a:extLst>
                          </a:hlinkClick>
                        </a:rPr>
                        <a:t>MS Field</a:t>
                      </a:r>
                      <a:r>
                        <a:rPr lang="en-US" sz="1100" b="0">
                          <a:solidFill>
                            <a:schemeClr val="tx1"/>
                          </a:solidFill>
                        </a:rPr>
                        <a:t>)</a:t>
                      </a:r>
                    </a:p>
                    <a:p>
                      <a:pPr marL="0" marR="0" lvl="0" indent="0" algn="l" defTabSz="777240" rtl="0" eaLnBrk="1" fontAlgn="auto" latinLnBrk="0" hangingPunct="1">
                        <a:lnSpc>
                          <a:spcPct val="100000"/>
                        </a:lnSpc>
                        <a:spcBef>
                          <a:spcPts val="0"/>
                        </a:spcBef>
                        <a:spcAft>
                          <a:spcPts val="0"/>
                        </a:spcAft>
                        <a:buClrTx/>
                        <a:buSzTx/>
                        <a:buFontTx/>
                        <a:buNone/>
                        <a:tabLst/>
                        <a:defRPr/>
                      </a:pPr>
                      <a:r>
                        <a:rPr lang="en-US" sz="1100" b="0">
                          <a:solidFill>
                            <a:schemeClr val="tx1"/>
                          </a:solidFill>
                          <a:latin typeface="+mj-lt"/>
                        </a:rPr>
                        <a:t>Employee Training and skill growth </a:t>
                      </a:r>
                      <a:r>
                        <a:rPr lang="en-US" sz="1100" b="0">
                          <a:solidFill>
                            <a:schemeClr val="tx1"/>
                          </a:solidFill>
                        </a:rPr>
                        <a:t>(</a:t>
                      </a:r>
                      <a:r>
                        <a:rPr lang="en-US" sz="1100" b="0">
                          <a:solidFill>
                            <a:srgbClr val="4850B5"/>
                          </a:solidFill>
                          <a:hlinkClick r:id="rId6">
                            <a:extLst>
                              <a:ext uri="{A12FA001-AC4F-418D-AE19-62706E023703}">
                                <ahyp:hlinkClr xmlns:ahyp="http://schemas.microsoft.com/office/drawing/2018/hyperlinkcolor" val="tx"/>
                              </a:ext>
                            </a:extLst>
                          </a:hlinkClick>
                        </a:rPr>
                        <a:t>BDM/ITDM</a:t>
                      </a:r>
                      <a:r>
                        <a:rPr lang="en-US" sz="1100" b="0">
                          <a:solidFill>
                            <a:srgbClr val="4850B5"/>
                          </a:solidFill>
                        </a:rPr>
                        <a:t>, </a:t>
                      </a:r>
                      <a:r>
                        <a:rPr lang="en-US" sz="1100" b="0">
                          <a:solidFill>
                            <a:srgbClr val="4850B5"/>
                          </a:solidFill>
                          <a:hlinkClick r:id="rId7">
                            <a:extLst>
                              <a:ext uri="{A12FA001-AC4F-418D-AE19-62706E023703}">
                                <ahyp:hlinkClr xmlns:ahyp="http://schemas.microsoft.com/office/drawing/2018/hyperlinkcolor" val="tx"/>
                              </a:ext>
                            </a:extLst>
                          </a:hlinkClick>
                        </a:rPr>
                        <a:t>MS Field</a:t>
                      </a:r>
                      <a:r>
                        <a:rPr lang="en-US" sz="1100" b="0">
                          <a:solidFill>
                            <a:schemeClr val="tx1"/>
                          </a:solidFill>
                        </a:rPr>
                        <a:t>) </a:t>
                      </a:r>
                      <a:endParaRPr lang="en-US" sz="1100" b="1">
                        <a:solidFill>
                          <a:schemeClr val="tx1"/>
                        </a:solidFill>
                        <a:latin typeface="Segoe UI Semibold" panose="020B0702040204020203" pitchFamily="34" charset="0"/>
                        <a:cs typeface="Segoe UI Semibold" panose="020B0702040204020203" pitchFamily="34" charset="0"/>
                      </a:endParaRPr>
                    </a:p>
                  </a:txBody>
                  <a:tcPr anchor="ctr">
                    <a:lnL w="12700" cmpd="sng">
                      <a:noFill/>
                    </a:lnL>
                    <a:lnR w="12700" cmpd="sng">
                      <a:noFill/>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38720638"/>
                  </a:ext>
                </a:extLst>
              </a:tr>
              <a:tr h="1204252">
                <a:tc>
                  <a:txBody>
                    <a:bodyPr/>
                    <a:lstStyle>
                      <a:lvl1pPr marL="0" algn="l" defTabSz="914192" rtl="0" eaLnBrk="1" latinLnBrk="0" hangingPunct="1">
                        <a:defRPr sz="1765" kern="1200">
                          <a:solidFill>
                            <a:schemeClr val="tx1"/>
                          </a:solidFill>
                          <a:latin typeface="Segoe UI"/>
                        </a:defRPr>
                      </a:lvl1pPr>
                      <a:lvl2pPr marL="457095" algn="l" defTabSz="914192" rtl="0" eaLnBrk="1" latinLnBrk="0" hangingPunct="1">
                        <a:defRPr sz="1765" kern="1200">
                          <a:solidFill>
                            <a:schemeClr val="tx1"/>
                          </a:solidFill>
                          <a:latin typeface="Segoe UI"/>
                        </a:defRPr>
                      </a:lvl2pPr>
                      <a:lvl3pPr marL="914192" algn="l" defTabSz="914192" rtl="0" eaLnBrk="1" latinLnBrk="0" hangingPunct="1">
                        <a:defRPr sz="1765" kern="1200">
                          <a:solidFill>
                            <a:schemeClr val="tx1"/>
                          </a:solidFill>
                          <a:latin typeface="Segoe UI"/>
                        </a:defRPr>
                      </a:lvl3pPr>
                      <a:lvl4pPr marL="1371287" algn="l" defTabSz="914192" rtl="0" eaLnBrk="1" latinLnBrk="0" hangingPunct="1">
                        <a:defRPr sz="1765" kern="1200">
                          <a:solidFill>
                            <a:schemeClr val="tx1"/>
                          </a:solidFill>
                          <a:latin typeface="Segoe UI"/>
                        </a:defRPr>
                      </a:lvl4pPr>
                      <a:lvl5pPr marL="1828383" algn="l" defTabSz="914192" rtl="0" eaLnBrk="1" latinLnBrk="0" hangingPunct="1">
                        <a:defRPr sz="1765" kern="1200">
                          <a:solidFill>
                            <a:schemeClr val="tx1"/>
                          </a:solidFill>
                          <a:latin typeface="Segoe UI"/>
                        </a:defRPr>
                      </a:lvl5pPr>
                      <a:lvl6pPr marL="2285479" algn="l" defTabSz="914192" rtl="0" eaLnBrk="1" latinLnBrk="0" hangingPunct="1">
                        <a:defRPr sz="1765" kern="1200">
                          <a:solidFill>
                            <a:schemeClr val="tx1"/>
                          </a:solidFill>
                          <a:latin typeface="Segoe UI"/>
                        </a:defRPr>
                      </a:lvl6pPr>
                      <a:lvl7pPr marL="2742575" algn="l" defTabSz="914192" rtl="0" eaLnBrk="1" latinLnBrk="0" hangingPunct="1">
                        <a:defRPr sz="1765" kern="1200">
                          <a:solidFill>
                            <a:schemeClr val="tx1"/>
                          </a:solidFill>
                          <a:latin typeface="Segoe UI"/>
                        </a:defRPr>
                      </a:lvl7pPr>
                      <a:lvl8pPr marL="3199670" algn="l" defTabSz="914192" rtl="0" eaLnBrk="1" latinLnBrk="0" hangingPunct="1">
                        <a:defRPr sz="1765" kern="1200">
                          <a:solidFill>
                            <a:schemeClr val="tx1"/>
                          </a:solidFill>
                          <a:latin typeface="Segoe UI"/>
                        </a:defRPr>
                      </a:lvl8pPr>
                      <a:lvl9pPr marL="3656767" algn="l" defTabSz="914192" rtl="0" eaLnBrk="1" latinLnBrk="0" hangingPunct="1">
                        <a:defRPr sz="1765" kern="1200">
                          <a:solidFill>
                            <a:schemeClr val="tx1"/>
                          </a:solidFill>
                          <a:latin typeface="Segoe UI"/>
                        </a:defRPr>
                      </a:lvl9pPr>
                    </a:lstStyle>
                    <a:p>
                      <a:r>
                        <a:rPr lang="en-US" sz="1100" b="0" kern="1200">
                          <a:solidFill>
                            <a:schemeClr val="tx1"/>
                          </a:solidFill>
                          <a:latin typeface="+mj-lt"/>
                        </a:rPr>
                        <a:t>Automate and </a:t>
                      </a:r>
                      <a:br>
                        <a:rPr lang="en-US" sz="1100" b="0" kern="1200">
                          <a:solidFill>
                            <a:schemeClr val="tx1"/>
                          </a:solidFill>
                          <a:latin typeface="+mj-lt"/>
                        </a:rPr>
                      </a:br>
                      <a:r>
                        <a:rPr lang="en-US" sz="1100" b="0" kern="1200">
                          <a:solidFill>
                            <a:schemeClr val="tx1"/>
                          </a:solidFill>
                          <a:latin typeface="+mj-lt"/>
                        </a:rPr>
                        <a:t>optimize processes</a:t>
                      </a:r>
                      <a:endParaRPr lang="en-US" sz="1100" b="0" kern="1200">
                        <a:solidFill>
                          <a:schemeClr val="tx1"/>
                        </a:solidFill>
                        <a:latin typeface="+mj-lt"/>
                        <a:ea typeface="+mn-ea"/>
                        <a:cs typeface="Segoe UI Semibold" panose="020B0702040204020203" pitchFamily="34" charset="0"/>
                      </a:endParaRPr>
                    </a:p>
                  </a:txBody>
                  <a:tcPr anchor="ctr">
                    <a:lnL w="12700" cmpd="sng">
                      <a:noFill/>
                    </a:lnL>
                    <a:lnR w="12700" cmpd="sng">
                      <a:noFill/>
                    </a:lnR>
                    <a:lnT w="9525" cap="flat" cmpd="sng" algn="ctr">
                      <a:solidFill>
                        <a:schemeClr val="bg1">
                          <a:lumMod val="8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lvl="0" indent="0" algn="l" defTabSz="777240" rtl="0" eaLnBrk="1" fontAlgn="auto" latinLnBrk="0" hangingPunct="1">
                        <a:lnSpc>
                          <a:spcPct val="100000"/>
                        </a:lnSpc>
                        <a:spcBef>
                          <a:spcPts val="0"/>
                        </a:spcBef>
                        <a:spcAft>
                          <a:spcPts val="600"/>
                        </a:spcAft>
                        <a:buClrTx/>
                        <a:buSzTx/>
                        <a:buFontTx/>
                        <a:buNone/>
                        <a:tabLst/>
                        <a:defRPr/>
                      </a:pPr>
                      <a:r>
                        <a:rPr lang="en-US" sz="1100" b="0" kern="1200" dirty="0">
                          <a:solidFill>
                            <a:schemeClr val="tx1"/>
                          </a:solidFill>
                          <a:latin typeface="+mj-lt"/>
                          <a:ea typeface="+mn-ea"/>
                          <a:cs typeface="+mn-cs"/>
                        </a:rPr>
                        <a:t>Data-driven decision making </a:t>
                      </a:r>
                      <a:r>
                        <a:rPr lang="en-US" sz="1100" b="0" dirty="0">
                          <a:solidFill>
                            <a:schemeClr val="tx1"/>
                          </a:solidFill>
                        </a:rPr>
                        <a:t>(</a:t>
                      </a:r>
                      <a:r>
                        <a:rPr lang="en-US" sz="1100" b="0" dirty="0">
                          <a:solidFill>
                            <a:srgbClr val="4850B5"/>
                          </a:solidFill>
                          <a:hlinkClick r:id="rId8">
                            <a:extLst>
                              <a:ext uri="{A12FA001-AC4F-418D-AE19-62706E023703}">
                                <ahyp:hlinkClr xmlns:ahyp="http://schemas.microsoft.com/office/drawing/2018/hyperlinkcolor" val="tx"/>
                              </a:ext>
                            </a:extLst>
                          </a:hlinkClick>
                        </a:rPr>
                        <a:t>BDM</a:t>
                      </a:r>
                      <a:r>
                        <a:rPr lang="en-US" sz="1100" b="0" dirty="0">
                          <a:solidFill>
                            <a:srgbClr val="4850B5"/>
                          </a:solidFill>
                        </a:rPr>
                        <a:t>, </a:t>
                      </a:r>
                      <a:r>
                        <a:rPr lang="en-US" sz="1100" b="0" dirty="0">
                          <a:solidFill>
                            <a:srgbClr val="4850B5"/>
                          </a:solidFill>
                          <a:hlinkClick r:id="rId8">
                            <a:extLst>
                              <a:ext uri="{A12FA001-AC4F-418D-AE19-62706E023703}">
                                <ahyp:hlinkClr xmlns:ahyp="http://schemas.microsoft.com/office/drawing/2018/hyperlinkcolor" val="tx"/>
                              </a:ext>
                            </a:extLst>
                          </a:hlinkClick>
                        </a:rPr>
                        <a:t>ITDM</a:t>
                      </a:r>
                      <a:r>
                        <a:rPr lang="en-US" sz="1100" b="0" dirty="0">
                          <a:solidFill>
                            <a:srgbClr val="4850B5"/>
                          </a:solidFill>
                        </a:rPr>
                        <a:t>, </a:t>
                      </a:r>
                      <a:r>
                        <a:rPr lang="en-US" sz="1100" b="0" dirty="0">
                          <a:solidFill>
                            <a:srgbClr val="4850B5"/>
                          </a:solidFill>
                          <a:hlinkClick r:id="rId9">
                            <a:extLst>
                              <a:ext uri="{A12FA001-AC4F-418D-AE19-62706E023703}">
                                <ahyp:hlinkClr xmlns:ahyp="http://schemas.microsoft.com/office/drawing/2018/hyperlinkcolor" val="tx"/>
                              </a:ext>
                            </a:extLst>
                          </a:hlinkClick>
                        </a:rPr>
                        <a:t>MS Field</a:t>
                      </a:r>
                      <a:r>
                        <a:rPr lang="en-US" sz="1100" b="0" dirty="0">
                          <a:solidFill>
                            <a:srgbClr val="4850B5"/>
                          </a:solidFill>
                        </a:rPr>
                        <a:t>, </a:t>
                      </a:r>
                      <a:r>
                        <a:rPr lang="en-US" sz="1100" b="0" dirty="0">
                          <a:solidFill>
                            <a:srgbClr val="4850B5"/>
                          </a:solidFill>
                          <a:hlinkClick r:id="rId10">
                            <a:extLst>
                              <a:ext uri="{A12FA001-AC4F-418D-AE19-62706E023703}">
                                <ahyp:hlinkClr xmlns:ahyp="http://schemas.microsoft.com/office/drawing/2018/hyperlinkcolor" val="tx"/>
                              </a:ext>
                            </a:extLst>
                          </a:hlinkClick>
                        </a:rPr>
                        <a:t>Snackable video series</a:t>
                      </a:r>
                      <a:r>
                        <a:rPr lang="en-US" sz="1100" b="0" dirty="0">
                          <a:solidFill>
                            <a:schemeClr val="tx1"/>
                          </a:solidFill>
                        </a:rPr>
                        <a:t>)</a:t>
                      </a:r>
                    </a:p>
                    <a:p>
                      <a:pPr marL="0" marR="0" lvl="0" indent="0" algn="l" defTabSz="777240" rtl="0" eaLnBrk="1" fontAlgn="auto" latinLnBrk="0" hangingPunct="1">
                        <a:lnSpc>
                          <a:spcPct val="100000"/>
                        </a:lnSpc>
                        <a:spcBef>
                          <a:spcPts val="0"/>
                        </a:spcBef>
                        <a:spcAft>
                          <a:spcPts val="600"/>
                        </a:spcAft>
                        <a:buClrTx/>
                        <a:buSzTx/>
                        <a:buFontTx/>
                        <a:buNone/>
                        <a:tabLst/>
                        <a:defRPr/>
                      </a:pPr>
                      <a:r>
                        <a:rPr lang="en-US" sz="1100" b="0" kern="1200" dirty="0">
                          <a:solidFill>
                            <a:schemeClr val="tx1"/>
                          </a:solidFill>
                          <a:latin typeface="+mj-lt"/>
                          <a:ea typeface="+mn-ea"/>
                          <a:cs typeface="+mn-cs"/>
                        </a:rPr>
                        <a:t>Approvals/ Digital Signing </a:t>
                      </a:r>
                      <a:r>
                        <a:rPr lang="en-US" sz="1100" b="0" dirty="0">
                          <a:solidFill>
                            <a:schemeClr val="tx1"/>
                          </a:solidFill>
                        </a:rPr>
                        <a:t>(</a:t>
                      </a:r>
                      <a:r>
                        <a:rPr lang="en-US" sz="1100" b="0" dirty="0">
                          <a:solidFill>
                            <a:srgbClr val="4850B5"/>
                          </a:solidFill>
                          <a:hlinkClick r:id="rId11">
                            <a:extLst>
                              <a:ext uri="{A12FA001-AC4F-418D-AE19-62706E023703}">
                                <ahyp:hlinkClr xmlns:ahyp="http://schemas.microsoft.com/office/drawing/2018/hyperlinkcolor" val="tx"/>
                              </a:ext>
                            </a:extLst>
                          </a:hlinkClick>
                        </a:rPr>
                        <a:t>BDM</a:t>
                      </a:r>
                      <a:r>
                        <a:rPr lang="en-US" sz="1100" b="0" dirty="0">
                          <a:solidFill>
                            <a:srgbClr val="4850B5"/>
                          </a:solidFill>
                        </a:rPr>
                        <a:t>, </a:t>
                      </a:r>
                      <a:r>
                        <a:rPr lang="en-US" sz="1100" b="0" dirty="0">
                          <a:solidFill>
                            <a:srgbClr val="4850B5"/>
                          </a:solidFill>
                          <a:hlinkClick r:id="rId12">
                            <a:extLst>
                              <a:ext uri="{A12FA001-AC4F-418D-AE19-62706E023703}">
                                <ahyp:hlinkClr xmlns:ahyp="http://schemas.microsoft.com/office/drawing/2018/hyperlinkcolor" val="tx"/>
                              </a:ext>
                            </a:extLst>
                          </a:hlinkClick>
                        </a:rPr>
                        <a:t>ITDM</a:t>
                      </a:r>
                      <a:r>
                        <a:rPr lang="en-US" sz="1100" b="0" dirty="0">
                          <a:solidFill>
                            <a:srgbClr val="4850B5"/>
                          </a:solidFill>
                        </a:rPr>
                        <a:t>, </a:t>
                      </a:r>
                      <a:r>
                        <a:rPr lang="en-US" sz="1100" b="0" dirty="0">
                          <a:solidFill>
                            <a:srgbClr val="4850B5"/>
                          </a:solidFill>
                          <a:hlinkClick r:id="rId13">
                            <a:extLst>
                              <a:ext uri="{A12FA001-AC4F-418D-AE19-62706E023703}">
                                <ahyp:hlinkClr xmlns:ahyp="http://schemas.microsoft.com/office/drawing/2018/hyperlinkcolor" val="tx"/>
                              </a:ext>
                            </a:extLst>
                          </a:hlinkClick>
                        </a:rPr>
                        <a:t>MS Field</a:t>
                      </a:r>
                      <a:r>
                        <a:rPr lang="en-US" sz="1100" b="0" dirty="0">
                          <a:solidFill>
                            <a:srgbClr val="4850B5"/>
                          </a:solidFill>
                        </a:rPr>
                        <a:t>, </a:t>
                      </a:r>
                      <a:r>
                        <a:rPr lang="en-US" sz="1100" b="0" dirty="0">
                          <a:solidFill>
                            <a:srgbClr val="4850B5"/>
                          </a:solidFill>
                          <a:hlinkClick r:id="rId14">
                            <a:extLst>
                              <a:ext uri="{A12FA001-AC4F-418D-AE19-62706E023703}">
                                <ahyp:hlinkClr xmlns:ahyp="http://schemas.microsoft.com/office/drawing/2018/hyperlinkcolor" val="tx"/>
                              </a:ext>
                            </a:extLst>
                          </a:hlinkClick>
                        </a:rPr>
                        <a:t>demo</a:t>
                      </a:r>
                      <a:r>
                        <a:rPr lang="en-US" sz="1100" b="0" dirty="0">
                          <a:solidFill>
                            <a:srgbClr val="4850B5"/>
                          </a:solidFill>
                        </a:rPr>
                        <a:t>, </a:t>
                      </a:r>
                      <a:r>
                        <a:rPr lang="en-US" sz="1100" b="0" dirty="0">
                          <a:solidFill>
                            <a:srgbClr val="4850B5"/>
                          </a:solidFill>
                          <a:hlinkClick r:id="rId15">
                            <a:extLst>
                              <a:ext uri="{A12FA001-AC4F-418D-AE19-62706E023703}">
                                <ahyp:hlinkClr xmlns:ahyp="http://schemas.microsoft.com/office/drawing/2018/hyperlinkcolor" val="tx"/>
                              </a:ext>
                            </a:extLst>
                          </a:hlinkClick>
                        </a:rPr>
                        <a:t>2022 video</a:t>
                      </a:r>
                      <a:r>
                        <a:rPr lang="en-US" sz="1100" b="0" dirty="0">
                          <a:solidFill>
                            <a:schemeClr val="tx1"/>
                          </a:solidFill>
                        </a:rPr>
                        <a:t>) </a:t>
                      </a:r>
                    </a:p>
                    <a:p>
                      <a:pPr marL="0" marR="0" lvl="0" indent="0" algn="l" defTabSz="777240" rtl="0" eaLnBrk="1" fontAlgn="auto" latinLnBrk="0" hangingPunct="1">
                        <a:lnSpc>
                          <a:spcPct val="100000"/>
                        </a:lnSpc>
                        <a:spcBef>
                          <a:spcPts val="0"/>
                        </a:spcBef>
                        <a:spcAft>
                          <a:spcPts val="0"/>
                        </a:spcAft>
                        <a:buClrTx/>
                        <a:buSzTx/>
                        <a:buFontTx/>
                        <a:buNone/>
                        <a:tabLst/>
                        <a:defRPr/>
                      </a:pPr>
                      <a:r>
                        <a:rPr lang="en-US" sz="1100" b="0" kern="1200" dirty="0">
                          <a:solidFill>
                            <a:schemeClr val="tx1"/>
                          </a:solidFill>
                          <a:latin typeface="+mj-lt"/>
                          <a:ea typeface="+mn-ea"/>
                          <a:cs typeface="+mn-cs"/>
                        </a:rPr>
                        <a:t>Project Management </a:t>
                      </a:r>
                      <a:r>
                        <a:rPr lang="en-US" sz="1100" b="0" dirty="0">
                          <a:solidFill>
                            <a:schemeClr val="tx1"/>
                          </a:solidFill>
                        </a:rPr>
                        <a:t>(</a:t>
                      </a:r>
                      <a:r>
                        <a:rPr lang="en-US" sz="1100" b="0" dirty="0">
                          <a:solidFill>
                            <a:srgbClr val="4850B5"/>
                          </a:solidFill>
                          <a:hlinkClick r:id="rId16">
                            <a:extLst>
                              <a:ext uri="{A12FA001-AC4F-418D-AE19-62706E023703}">
                                <ahyp:hlinkClr xmlns:ahyp="http://schemas.microsoft.com/office/drawing/2018/hyperlinkcolor" val="tx"/>
                              </a:ext>
                            </a:extLst>
                          </a:hlinkClick>
                        </a:rPr>
                        <a:t>BDM</a:t>
                      </a:r>
                      <a:r>
                        <a:rPr lang="en-US" sz="1100" b="0" dirty="0">
                          <a:solidFill>
                            <a:srgbClr val="4850B5"/>
                          </a:solidFill>
                        </a:rPr>
                        <a:t>, </a:t>
                      </a:r>
                      <a:r>
                        <a:rPr lang="en-US" sz="1100" b="0" dirty="0">
                          <a:solidFill>
                            <a:srgbClr val="4850B5"/>
                          </a:solidFill>
                          <a:hlinkClick r:id="rId17">
                            <a:extLst>
                              <a:ext uri="{A12FA001-AC4F-418D-AE19-62706E023703}">
                                <ahyp:hlinkClr xmlns:ahyp="http://schemas.microsoft.com/office/drawing/2018/hyperlinkcolor" val="tx"/>
                              </a:ext>
                            </a:extLst>
                          </a:hlinkClick>
                        </a:rPr>
                        <a:t>ITDM</a:t>
                      </a:r>
                      <a:r>
                        <a:rPr lang="en-US" sz="1100" b="0" dirty="0">
                          <a:solidFill>
                            <a:srgbClr val="4850B5"/>
                          </a:solidFill>
                        </a:rPr>
                        <a:t>, </a:t>
                      </a:r>
                      <a:r>
                        <a:rPr lang="en-US" sz="1100" b="0" dirty="0">
                          <a:solidFill>
                            <a:srgbClr val="4850B5"/>
                          </a:solidFill>
                          <a:hlinkClick r:id="rId18">
                            <a:extLst>
                              <a:ext uri="{A12FA001-AC4F-418D-AE19-62706E023703}">
                                <ahyp:hlinkClr xmlns:ahyp="http://schemas.microsoft.com/office/drawing/2018/hyperlinkcolor" val="tx"/>
                              </a:ext>
                            </a:extLst>
                          </a:hlinkClick>
                        </a:rPr>
                        <a:t>MS Field</a:t>
                      </a:r>
                      <a:r>
                        <a:rPr lang="en-US" sz="1100" b="0" dirty="0">
                          <a:solidFill>
                            <a:schemeClr val="tx1"/>
                          </a:solidFill>
                        </a:rPr>
                        <a:t>) </a:t>
                      </a:r>
                      <a:endParaRPr lang="en-US" sz="1100" b="0" dirty="0">
                        <a:solidFill>
                          <a:schemeClr val="tx1"/>
                        </a:solidFill>
                        <a:latin typeface="+mn-lt"/>
                        <a:cs typeface="Segoe UI"/>
                      </a:endParaRPr>
                    </a:p>
                  </a:txBody>
                  <a:tcPr anchor="ctr">
                    <a:lnL w="12700" cmpd="sng">
                      <a:noFill/>
                    </a:lnL>
                    <a:lnR w="12700" cmpd="sng">
                      <a:noFill/>
                    </a:lnR>
                    <a:lnT w="9525" cap="flat" cmpd="sng" algn="ctr">
                      <a:solidFill>
                        <a:schemeClr val="bg1">
                          <a:lumMod val="8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988219116"/>
                  </a:ext>
                </a:extLst>
              </a:tr>
            </a:tbl>
          </a:graphicData>
        </a:graphic>
      </p:graphicFrame>
      <p:sp>
        <p:nvSpPr>
          <p:cNvPr id="8" name="TextBox 7">
            <a:extLst>
              <a:ext uri="{FF2B5EF4-FFF2-40B4-BE49-F238E27FC236}">
                <a16:creationId xmlns:a16="http://schemas.microsoft.com/office/drawing/2014/main" id="{15013ED7-369F-4403-802C-488354C784A6}"/>
              </a:ext>
            </a:extLst>
          </p:cNvPr>
          <p:cNvSpPr txBox="1"/>
          <p:nvPr/>
        </p:nvSpPr>
        <p:spPr>
          <a:xfrm>
            <a:off x="2459969" y="6715125"/>
            <a:ext cx="6888104" cy="123111"/>
          </a:xfrm>
          <a:prstGeom prst="rect">
            <a:avLst/>
          </a:prstGeom>
          <a:noFill/>
        </p:spPr>
        <p:txBody>
          <a:bodyPr wrap="none" lIns="0" tIns="0" rIns="0" bIns="0" rtlCol="0">
            <a:spAutoFit/>
          </a:bodyPr>
          <a:lstStyle/>
          <a:p>
            <a:pPr algn="l"/>
            <a:r>
              <a:rPr lang="en-US" sz="800" baseline="30000">
                <a:ln w="3175">
                  <a:noFill/>
                </a:ln>
                <a:cs typeface="Segoe UI" pitchFamily="34" charset="0"/>
              </a:rPr>
              <a:t>1 </a:t>
            </a:r>
            <a:r>
              <a:rPr lang="en-US" sz="800" b="0" i="0">
                <a:effectLst/>
              </a:rPr>
              <a:t>Gallup’s </a:t>
            </a:r>
            <a:r>
              <a:rPr lang="en-US" sz="800" b="0" i="0" u="sng">
                <a:effectLst/>
                <a:hlinkClick r:id="rId19">
                  <a:extLst>
                    <a:ext uri="{A12FA001-AC4F-418D-AE19-62706E023703}">
                      <ahyp:hlinkClr xmlns:ahyp="http://schemas.microsoft.com/office/drawing/2018/hyperlinkcolor" val="tx"/>
                    </a:ext>
                  </a:extLst>
                </a:hlinkClick>
              </a:rPr>
              <a:t>State of the Global Workplace 2021</a:t>
            </a:r>
            <a:r>
              <a:rPr lang="en-US" sz="800">
                <a:ln w="3175">
                  <a:noFill/>
                </a:ln>
                <a:cs typeface="Segoe UI" pitchFamily="34" charset="0"/>
              </a:rPr>
              <a:t> </a:t>
            </a:r>
            <a:r>
              <a:rPr lang="en-US" sz="800" baseline="30000">
                <a:ln w="3175">
                  <a:noFill/>
                </a:ln>
                <a:cs typeface="Segoe UI" pitchFamily="34" charset="0"/>
              </a:rPr>
              <a:t>2 </a:t>
            </a:r>
            <a:r>
              <a:rPr lang="en-US" sz="800">
                <a:ln w="3175">
                  <a:noFill/>
                </a:ln>
                <a:cs typeface="Segoe UI" pitchFamily="34" charset="0"/>
              </a:rPr>
              <a:t>Glint </a:t>
            </a:r>
            <a:r>
              <a:rPr lang="en-US" sz="800" baseline="30000">
                <a:ln w="3175">
                  <a:noFill/>
                </a:ln>
                <a:cs typeface="Segoe UI" pitchFamily="34" charset="0"/>
              </a:rPr>
              <a:t>3 </a:t>
            </a:r>
            <a:r>
              <a:rPr lang="en-US" sz="800">
                <a:ln w="3175">
                  <a:noFill/>
                </a:ln>
                <a:cs typeface="Segoe UI" pitchFamily="34" charset="0"/>
                <a:hlinkClick r:id="rId20">
                  <a:extLst>
                    <a:ext uri="{A12FA001-AC4F-418D-AE19-62706E023703}">
                      <ahyp:hlinkClr xmlns:ahyp="http://schemas.microsoft.com/office/drawing/2018/hyperlinkcolor" val="tx"/>
                    </a:ext>
                  </a:extLst>
                </a:hlinkClick>
              </a:rPr>
              <a:t>LinkedIn Learning 2020 Workplace Learning Report </a:t>
            </a:r>
            <a:r>
              <a:rPr lang="en-US" sz="800" baseline="30000">
                <a:ln w="3175">
                  <a:noFill/>
                </a:ln>
                <a:cs typeface="Segoe UI" pitchFamily="34" charset="0"/>
              </a:rPr>
              <a:t>4 </a:t>
            </a:r>
            <a:r>
              <a:rPr lang="fr-FR" sz="800">
                <a:hlinkClick r:id="rId21">
                  <a:extLst>
                    <a:ext uri="{A12FA001-AC4F-418D-AE19-62706E023703}">
                      <ahyp:hlinkClr xmlns:ahyp="http://schemas.microsoft.com/office/drawing/2018/hyperlinkcolor" val="tx"/>
                    </a:ext>
                  </a:extLst>
                </a:hlinkClick>
              </a:rPr>
              <a:t>PWC - Global CEO - Talent trends 2020</a:t>
            </a:r>
            <a:endParaRPr lang="en-US" sz="800" err="1"/>
          </a:p>
        </p:txBody>
      </p:sp>
      <p:pic>
        <p:nvPicPr>
          <p:cNvPr id="9" name="Picture 2" descr="Samples of our second iteration of people emoji designs.">
            <a:extLst>
              <a:ext uri="{FF2B5EF4-FFF2-40B4-BE49-F238E27FC236}">
                <a16:creationId xmlns:a16="http://schemas.microsoft.com/office/drawing/2014/main" id="{2AA15D80-669D-45F4-A167-4A7240CAB47C}"/>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500667" y="5335604"/>
            <a:ext cx="1095482" cy="821897"/>
          </a:xfrm>
          <a:prstGeom prst="rect">
            <a:avLst/>
          </a:prstGeom>
          <a:noFill/>
          <a:effectLst>
            <a:softEdge rad="127000"/>
          </a:effectLst>
          <a:extLst>
            <a:ext uri="{909E8E84-426E-40DD-AFC4-6F175D3DCCD1}">
              <a14:hiddenFill xmlns:a14="http://schemas.microsoft.com/office/drawing/2010/main">
                <a:solidFill>
                  <a:srgbClr val="FFFFFF"/>
                </a:solidFill>
              </a14:hiddenFill>
            </a:ext>
          </a:extLst>
        </p:spPr>
      </p:pic>
      <p:pic>
        <p:nvPicPr>
          <p:cNvPr id="50" name="Picture 49">
            <a:extLst>
              <a:ext uri="{FF2B5EF4-FFF2-40B4-BE49-F238E27FC236}">
                <a16:creationId xmlns:a16="http://schemas.microsoft.com/office/drawing/2014/main" id="{FF7CD803-0EC9-48FA-BFFD-4070A61604EC}"/>
              </a:ext>
              <a:ext uri="{C183D7F6-B498-43B3-948B-1728B52AA6E4}">
                <adec:decorative xmlns:adec="http://schemas.microsoft.com/office/drawing/2017/decorative" val="1"/>
              </a:ext>
            </a:extLst>
          </p:cNvPr>
          <p:cNvPicPr>
            <a:picLocks noChangeAspect="1"/>
          </p:cNvPicPr>
          <p:nvPr/>
        </p:nvPicPr>
        <p:blipFill rotWithShape="1">
          <a:blip r:embed="rId23">
            <a:extLst>
              <a:ext uri="{28A0092B-C50C-407E-A947-70E740481C1C}">
                <a14:useLocalDpi xmlns:a14="http://schemas.microsoft.com/office/drawing/2010/main" val="0"/>
              </a:ext>
            </a:extLst>
          </a:blip>
          <a:srcRect t="-12764"/>
          <a:stretch/>
        </p:blipFill>
        <p:spPr>
          <a:xfrm>
            <a:off x="428919" y="3667207"/>
            <a:ext cx="1185284" cy="1185284"/>
          </a:xfrm>
          <a:prstGeom prst="ellipse">
            <a:avLst/>
          </a:prstGeom>
          <a:solidFill>
            <a:schemeClr val="bg1"/>
          </a:solidFill>
          <a:effectLst>
            <a:outerShdw blurRad="127000" algn="ctr" rotWithShape="0">
              <a:prstClr val="black">
                <a:alpha val="30000"/>
              </a:prstClr>
            </a:outerShdw>
          </a:effectLst>
        </p:spPr>
      </p:pic>
    </p:spTree>
    <p:extLst>
      <p:ext uri="{BB962C8B-B14F-4D97-AF65-F5344CB8AC3E}">
        <p14:creationId xmlns:p14="http://schemas.microsoft.com/office/powerpoint/2010/main" val="214811231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1000"/>
                                        <p:tgtEl>
                                          <p:spTgt spid="25"/>
                                        </p:tgtEl>
                                      </p:cBhvr>
                                    </p:animEffect>
                                    <p:anim calcmode="lin" valueType="num">
                                      <p:cBhvr>
                                        <p:cTn id="8" dur="1000" fill="hold"/>
                                        <p:tgtEl>
                                          <p:spTgt spid="25"/>
                                        </p:tgtEl>
                                        <p:attrNameLst>
                                          <p:attrName>ppt_x</p:attrName>
                                        </p:attrNameLst>
                                      </p:cBhvr>
                                      <p:tavLst>
                                        <p:tav tm="0">
                                          <p:val>
                                            <p:strVal val="#ppt_x"/>
                                          </p:val>
                                        </p:tav>
                                        <p:tav tm="100000">
                                          <p:val>
                                            <p:strVal val="#ppt_x"/>
                                          </p:val>
                                        </p:tav>
                                      </p:tavLst>
                                    </p:anim>
                                    <p:anim calcmode="lin" valueType="num">
                                      <p:cBhvr>
                                        <p:cTn id="9"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DE6E57A9-2874-4458-A634-58103ACA37F5}"/>
              </a:ext>
            </a:extLst>
          </p:cNvPr>
          <p:cNvSpPr txBox="1">
            <a:spLocks/>
          </p:cNvSpPr>
          <p:nvPr/>
        </p:nvSpPr>
        <p:spPr>
          <a:xfrm>
            <a:off x="309965" y="6158963"/>
            <a:ext cx="5507737" cy="430887"/>
          </a:xfrm>
          <a:prstGeom prst="rect">
            <a:avLst/>
          </a:prstGeom>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sz="2800"/>
              <a:t>#mwsummit</a:t>
            </a:r>
          </a:p>
        </p:txBody>
      </p:sp>
      <p:sp>
        <p:nvSpPr>
          <p:cNvPr id="9" name="TextBox 8">
            <a:extLst>
              <a:ext uri="{FF2B5EF4-FFF2-40B4-BE49-F238E27FC236}">
                <a16:creationId xmlns:a16="http://schemas.microsoft.com/office/drawing/2014/main" id="{80AFC16E-F667-44A8-A268-C14493CE726E}"/>
              </a:ext>
            </a:extLst>
          </p:cNvPr>
          <p:cNvSpPr txBox="1"/>
          <p:nvPr/>
        </p:nvSpPr>
        <p:spPr>
          <a:xfrm>
            <a:off x="227109" y="3429000"/>
            <a:ext cx="6406777" cy="1107996"/>
          </a:xfrm>
          <a:prstGeom prst="rect">
            <a:avLst/>
          </a:prstGeom>
          <a:noFill/>
        </p:spPr>
        <p:txBody>
          <a:bodyPr wrap="square" lIns="0" tIns="0" rIns="0" bIns="0" rtlCol="0">
            <a:spAutoFit/>
          </a:bodyPr>
          <a:lstStyle/>
          <a:p>
            <a:pPr algn="l"/>
            <a:r>
              <a:rPr lang="en-US" sz="3600"/>
              <a:t>Driving Employee Experience at Toyota North America</a:t>
            </a:r>
          </a:p>
        </p:txBody>
      </p:sp>
      <p:grpSp>
        <p:nvGrpSpPr>
          <p:cNvPr id="5" name="Group 4">
            <a:extLst>
              <a:ext uri="{FF2B5EF4-FFF2-40B4-BE49-F238E27FC236}">
                <a16:creationId xmlns:a16="http://schemas.microsoft.com/office/drawing/2014/main" id="{56007E12-27A2-4D18-A8E9-2A7EB872443D}"/>
              </a:ext>
            </a:extLst>
          </p:cNvPr>
          <p:cNvGrpSpPr>
            <a:grpSpLocks noChangeAspect="1"/>
          </p:cNvGrpSpPr>
          <p:nvPr/>
        </p:nvGrpSpPr>
        <p:grpSpPr>
          <a:xfrm>
            <a:off x="7326776" y="1743631"/>
            <a:ext cx="3983140" cy="3175330"/>
            <a:chOff x="3680748" y="494081"/>
            <a:chExt cx="3242361" cy="2584786"/>
          </a:xfrm>
        </p:grpSpPr>
        <p:pic>
          <p:nvPicPr>
            <p:cNvPr id="3" name="Picture 2" descr="Logo&#10;&#10;Description automatically generated">
              <a:extLst>
                <a:ext uri="{FF2B5EF4-FFF2-40B4-BE49-F238E27FC236}">
                  <a16:creationId xmlns:a16="http://schemas.microsoft.com/office/drawing/2014/main" id="{23BD85EE-A7E3-471A-817C-E6A89E6C1854}"/>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3680748" y="2127623"/>
              <a:ext cx="3242361" cy="951244"/>
            </a:xfrm>
            <a:prstGeom prst="rect">
              <a:avLst/>
            </a:prstGeom>
          </p:spPr>
        </p:pic>
        <p:pic>
          <p:nvPicPr>
            <p:cNvPr id="4" name="Picture 3" descr="Logo&#10;&#10;Description automatically generated">
              <a:extLst>
                <a:ext uri="{FF2B5EF4-FFF2-40B4-BE49-F238E27FC236}">
                  <a16:creationId xmlns:a16="http://schemas.microsoft.com/office/drawing/2014/main" id="{F0BC68C2-3498-4A50-9ECC-C5AF896A5003}"/>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4162200" y="494081"/>
              <a:ext cx="2348905" cy="1912527"/>
            </a:xfrm>
            <a:prstGeom prst="rect">
              <a:avLst/>
            </a:prstGeom>
          </p:spPr>
        </p:pic>
      </p:grpSp>
    </p:spTree>
    <p:extLst>
      <p:ext uri="{BB962C8B-B14F-4D97-AF65-F5344CB8AC3E}">
        <p14:creationId xmlns:p14="http://schemas.microsoft.com/office/powerpoint/2010/main" val="19759957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D0AE6851-B57D-4012-975A-E844E9F22751}"/>
              </a:ext>
            </a:extLst>
          </p:cNvPr>
          <p:cNvSpPr txBox="1">
            <a:spLocks/>
          </p:cNvSpPr>
          <p:nvPr/>
        </p:nvSpPr>
        <p:spPr>
          <a:xfrm>
            <a:off x="192506" y="6288505"/>
            <a:ext cx="4164583" cy="338554"/>
          </a:xfrm>
          <a:prstGeom prst="rect">
            <a:avLst/>
          </a:prstGeom>
          <a:noFill/>
        </p:spPr>
        <p:txBody>
          <a:bodyPr vert="horz" wrap="square" lIns="0" tIns="0" rIns="0" bIns="0" rtlCol="0" anchorCtr="0">
            <a:norm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anose="020B0502040204020203" pitchFamily="34" charset="0"/>
              </a:defRPr>
            </a:lvl1pPr>
          </a:lstStyle>
          <a:p>
            <a:pPr>
              <a:spcBef>
                <a:spcPts val="0"/>
              </a:spcBef>
              <a:spcAft>
                <a:spcPts val="600"/>
              </a:spcAft>
              <a:buSzPct val="90000"/>
            </a:pPr>
            <a:r>
              <a:rPr lang="en-US" sz="2200" kern="1200" spc="0" baseline="0">
                <a:latin typeface="+mn-lt"/>
                <a:ea typeface="+mn-ea"/>
                <a:cs typeface="Segoe UI" panose="020B0502040204020203" pitchFamily="34" charset="0"/>
              </a:rPr>
              <a:t>#mwsummit</a:t>
            </a:r>
          </a:p>
        </p:txBody>
      </p:sp>
      <p:sp>
        <p:nvSpPr>
          <p:cNvPr id="2" name="Title 1">
            <a:extLst>
              <a:ext uri="{FF2B5EF4-FFF2-40B4-BE49-F238E27FC236}">
                <a16:creationId xmlns:a16="http://schemas.microsoft.com/office/drawing/2014/main" id="{FAE25968-3663-458A-AB82-43A0DE57CA92}"/>
              </a:ext>
            </a:extLst>
          </p:cNvPr>
          <p:cNvSpPr>
            <a:spLocks noGrp="1"/>
          </p:cNvSpPr>
          <p:nvPr>
            <p:ph type="title"/>
          </p:nvPr>
        </p:nvSpPr>
        <p:spPr>
          <a:xfrm>
            <a:off x="530450" y="2516477"/>
            <a:ext cx="4041552" cy="1825045"/>
          </a:xfrm>
        </p:spPr>
        <p:txBody>
          <a:bodyPr vert="horz" wrap="square" lIns="0" tIns="0" rIns="0" bIns="0" rtlCol="0" anchor="b" anchorCtr="0">
            <a:noAutofit/>
          </a:bodyPr>
          <a:lstStyle/>
          <a:p>
            <a:pPr>
              <a:lnSpc>
                <a:spcPct val="90000"/>
              </a:lnSpc>
            </a:pPr>
            <a:br>
              <a:rPr lang="en-US" sz="2400" b="0" kern="1200" cap="none" spc="-50" baseline="0">
                <a:ln w="3175">
                  <a:noFill/>
                </a:ln>
                <a:effectLst/>
                <a:latin typeface="+mj-lt"/>
                <a:ea typeface="+mn-ea"/>
                <a:cs typeface="Segoe UI" pitchFamily="34" charset="0"/>
              </a:rPr>
            </a:br>
            <a:br>
              <a:rPr lang="en-US" sz="3200" b="0" kern="1200" cap="none" spc="-50" baseline="0">
                <a:ln w="3175">
                  <a:noFill/>
                </a:ln>
                <a:effectLst/>
              </a:rPr>
            </a:br>
            <a:r>
              <a:rPr lang="en-US" sz="3200" b="0" kern="1200" cap="none" spc="-50" baseline="0">
                <a:ln w="3175">
                  <a:noFill/>
                </a:ln>
                <a:effectLst/>
              </a:rPr>
              <a:t>Raise your hand ✋</a:t>
            </a:r>
            <a:br>
              <a:rPr lang="en-US" sz="3200"/>
            </a:br>
            <a:br>
              <a:rPr lang="en-US" sz="1600"/>
            </a:br>
            <a:r>
              <a:rPr lang="en-US" sz="2400" b="0" kern="1200" cap="none" spc="-50" baseline="0">
                <a:ln w="3175">
                  <a:noFill/>
                </a:ln>
                <a:effectLst/>
                <a:latin typeface="+mj-lt"/>
                <a:ea typeface="+mn-ea"/>
                <a:cs typeface="Segoe UI" pitchFamily="34" charset="0"/>
              </a:rPr>
              <a:t>If you or someone you know has recently talked about or is in the process of looking for a new job.</a:t>
            </a:r>
          </a:p>
        </p:txBody>
      </p:sp>
      <p:pic>
        <p:nvPicPr>
          <p:cNvPr id="3" name="Hands">
            <a:hlinkClick r:id="" action="ppaction://media"/>
            <a:extLst>
              <a:ext uri="{FF2B5EF4-FFF2-40B4-BE49-F238E27FC236}">
                <a16:creationId xmlns:a16="http://schemas.microsoft.com/office/drawing/2014/main" id="{8DEFDAB6-8FAE-4CD9-92F3-4D87B243175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334000" y="0"/>
            <a:ext cx="6858000" cy="6858000"/>
          </a:xfrm>
          <a:prstGeom prst="rect">
            <a:avLst/>
          </a:prstGeom>
          <a:noFill/>
        </p:spPr>
      </p:pic>
    </p:spTree>
    <p:extLst>
      <p:ext uri="{BB962C8B-B14F-4D97-AF65-F5344CB8AC3E}">
        <p14:creationId xmlns:p14="http://schemas.microsoft.com/office/powerpoint/2010/main" val="25048146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3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639A1BA-C356-4F1E-B0D8-36491667DCA9}"/>
              </a:ext>
            </a:extLst>
          </p:cNvPr>
          <p:cNvSpPr txBox="1">
            <a:spLocks noGrp="1"/>
          </p:cNvSpPr>
          <p:nvPr>
            <p:ph type="title" idx="4294967295"/>
          </p:nvPr>
        </p:nvSpPr>
        <p:spPr>
          <a:xfrm>
            <a:off x="436753" y="547392"/>
            <a:ext cx="11018520" cy="553998"/>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b="0" i="0" u="none" strike="noStrike" kern="1200" cap="none" spc="-50" normalizeH="0" baseline="0" noProof="0">
                <a:ln w="3175">
                  <a:noFill/>
                </a:ln>
                <a:solidFill>
                  <a:srgbClr val="000000"/>
                </a:solidFill>
                <a:effectLst/>
                <a:uLnTx/>
                <a:uFillTx/>
                <a:latin typeface="Segoe UI Semibold"/>
                <a:ea typeface="+mn-ea"/>
                <a:cs typeface="Segoe UI" pitchFamily="34" charset="0"/>
              </a:rPr>
              <a:t>The Driving Force for any Business is its People</a:t>
            </a:r>
          </a:p>
        </p:txBody>
      </p:sp>
      <p:grpSp>
        <p:nvGrpSpPr>
          <p:cNvPr id="2" name="Group 1" descr="86% of top-performing companies say that digital training programs boosted employee engagement &#10;and performance">
            <a:extLst>
              <a:ext uri="{FF2B5EF4-FFF2-40B4-BE49-F238E27FC236}">
                <a16:creationId xmlns:a16="http://schemas.microsoft.com/office/drawing/2014/main" id="{7462ACD6-4B34-4305-98FB-D86FA8C402B6}"/>
              </a:ext>
            </a:extLst>
          </p:cNvPr>
          <p:cNvGrpSpPr/>
          <p:nvPr/>
        </p:nvGrpSpPr>
        <p:grpSpPr>
          <a:xfrm>
            <a:off x="584200" y="1806641"/>
            <a:ext cx="2532888" cy="3769538"/>
            <a:chOff x="584200" y="1806641"/>
            <a:chExt cx="2532888" cy="3769538"/>
          </a:xfrm>
        </p:grpSpPr>
        <p:grpSp>
          <p:nvGrpSpPr>
            <p:cNvPr id="16" name="Group 15" descr="Portrait of young man smiling on the phone at the airport">
              <a:extLst>
                <a:ext uri="{FF2B5EF4-FFF2-40B4-BE49-F238E27FC236}">
                  <a16:creationId xmlns:a16="http://schemas.microsoft.com/office/drawing/2014/main" id="{E347310A-201D-499E-AC39-E401C65C2266}"/>
                </a:ext>
              </a:extLst>
            </p:cNvPr>
            <p:cNvGrpSpPr/>
            <p:nvPr/>
          </p:nvGrpSpPr>
          <p:grpSpPr>
            <a:xfrm>
              <a:off x="936244" y="1806641"/>
              <a:ext cx="1828800" cy="1828800"/>
              <a:chOff x="3765169" y="1438275"/>
              <a:chExt cx="1828800" cy="1828800"/>
            </a:xfrm>
          </p:grpSpPr>
          <p:sp>
            <p:nvSpPr>
              <p:cNvPr id="17" name="Circle: Hollow 16">
                <a:extLst>
                  <a:ext uri="{FF2B5EF4-FFF2-40B4-BE49-F238E27FC236}">
                    <a16:creationId xmlns:a16="http://schemas.microsoft.com/office/drawing/2014/main" id="{C8FED42D-B906-4F48-921A-87CE0C035345}"/>
                  </a:ext>
                </a:extLst>
              </p:cNvPr>
              <p:cNvSpPr/>
              <p:nvPr/>
            </p:nvSpPr>
            <p:spPr bwMode="auto">
              <a:xfrm>
                <a:off x="3765169" y="1438275"/>
                <a:ext cx="1828800" cy="1828800"/>
              </a:xfrm>
              <a:prstGeom prst="donut">
                <a:avLst>
                  <a:gd name="adj" fmla="val 11643"/>
                </a:avLst>
              </a:prstGeom>
              <a:solidFill>
                <a:schemeClr val="bg1"/>
              </a:solidFill>
              <a:ln>
                <a:noFill/>
                <a:headEnd type="none" w="med" len="med"/>
                <a:tailEnd type="none" w="med" len="med"/>
              </a:ln>
              <a:effectLst>
                <a:outerShdw blurRad="63500" dist="63500" dir="5400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8" name="Picture 17" descr="Portrait of young man smiling on the phone at the airport">
                <a:extLst>
                  <a:ext uri="{FF2B5EF4-FFF2-40B4-BE49-F238E27FC236}">
                    <a16:creationId xmlns:a16="http://schemas.microsoft.com/office/drawing/2014/main" id="{ADA2D765-4600-47C0-AAB2-2A2CBF2C3DDB}"/>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a:stretch/>
            </p:blipFill>
            <p:spPr>
              <a:xfrm>
                <a:off x="3912849" y="1586607"/>
                <a:ext cx="1533439" cy="1532136"/>
              </a:xfrm>
              <a:prstGeom prst="ellipse">
                <a:avLst/>
              </a:prstGeom>
            </p:spPr>
          </p:pic>
        </p:grpSp>
        <p:sp>
          <p:nvSpPr>
            <p:cNvPr id="19" name="Rectangle 18" descr="Graphic that reads 86% of top-performing companies say that digital training programs boosted employee engagement &#10;and performance">
              <a:extLst>
                <a:ext uri="{FF2B5EF4-FFF2-40B4-BE49-F238E27FC236}">
                  <a16:creationId xmlns:a16="http://schemas.microsoft.com/office/drawing/2014/main" id="{90E3EDF0-1F34-4502-AE39-27F9F8FC1C28}"/>
                </a:ext>
              </a:extLst>
            </p:cNvPr>
            <p:cNvSpPr/>
            <p:nvPr/>
          </p:nvSpPr>
          <p:spPr>
            <a:xfrm>
              <a:off x="584200" y="4021907"/>
              <a:ext cx="2532888" cy="155427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0"/>
                </a:spcBef>
                <a:spcAft>
                  <a:spcPts val="600"/>
                </a:spcAft>
                <a:buClrTx/>
                <a:buSzTx/>
                <a:buFontTx/>
                <a:buNone/>
                <a:tabLst/>
                <a:defRPr/>
              </a:pPr>
              <a:r>
                <a:rPr kumimoji="0" lang="en-US" sz="1600" b="0" i="0" u="none" strike="noStrike" kern="1200" cap="none" spc="0" normalizeH="0" baseline="0" noProof="0">
                  <a:ln w="3175">
                    <a:noFill/>
                  </a:ln>
                  <a:solidFill>
                    <a:srgbClr val="8661C5"/>
                  </a:solidFill>
                  <a:effectLst/>
                  <a:uLnTx/>
                  <a:uFillTx/>
                  <a:latin typeface="Segoe UI Semibold"/>
                  <a:ea typeface="+mn-ea"/>
                  <a:cs typeface="Segoe UI" pitchFamily="34" charset="0"/>
                </a:rPr>
                <a:t>Employee engagement</a:t>
              </a:r>
              <a:endParaRPr kumimoji="0" lang="en-US" sz="1800" b="0" i="0" u="none" strike="noStrike" kern="1200" cap="none" spc="0" normalizeH="0" baseline="0" noProof="0">
                <a:ln w="3175">
                  <a:noFill/>
                </a:ln>
                <a:solidFill>
                  <a:srgbClr val="8661C5"/>
                </a:solidFill>
                <a:effectLst/>
                <a:uLnTx/>
                <a:uFillTx/>
                <a:latin typeface="Segoe UI Semibold"/>
                <a:ea typeface="+mn-ea"/>
                <a:cs typeface="Segoe UI" pitchFamily="34" charset="0"/>
              </a:endParaRP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w="3175">
                    <a:noFill/>
                  </a:ln>
                  <a:solidFill>
                    <a:srgbClr val="8661C5"/>
                  </a:solidFill>
                  <a:effectLst/>
                  <a:uLnTx/>
                  <a:uFillTx/>
                  <a:latin typeface="Segoe UI Semibold"/>
                  <a:ea typeface="+mn-ea"/>
                  <a:cs typeface="Segoe UI" pitchFamily="34" charset="0"/>
                </a:rPr>
                <a:t>86%</a:t>
              </a:r>
              <a:r>
                <a:rPr kumimoji="0" lang="en-US" sz="1600" b="0" i="0" u="none" strike="noStrike" kern="1200" cap="none" spc="0" normalizeH="0" baseline="0" noProof="0">
                  <a:ln w="3175">
                    <a:noFill/>
                  </a:ln>
                  <a:solidFill>
                    <a:srgbClr val="1A1A1A"/>
                  </a:solidFill>
                  <a:effectLst/>
                  <a:uLnTx/>
                  <a:uFillTx/>
                  <a:latin typeface="Segoe UI Semibold"/>
                  <a:ea typeface="+mn-ea"/>
                  <a:cs typeface="Segoe UI" pitchFamily="34" charset="0"/>
                </a:rPr>
                <a:t> </a:t>
              </a:r>
              <a:r>
                <a:rPr kumimoji="0" lang="en-US" sz="1600" b="0" i="0" u="none" strike="noStrike" kern="1200" cap="none" spc="0" normalizeH="0" baseline="0" noProof="0">
                  <a:ln w="3175">
                    <a:noFill/>
                  </a:ln>
                  <a:solidFill>
                    <a:srgbClr val="1A1A1A"/>
                  </a:solidFill>
                  <a:effectLst/>
                  <a:uLnTx/>
                  <a:uFillTx/>
                  <a:latin typeface="Segoe UI"/>
                  <a:ea typeface="+mn-ea"/>
                  <a:cs typeface="Segoe UI" pitchFamily="34" charset="0"/>
                </a:rPr>
                <a:t>of top-performing companies say that digital training programs boosted employee engagement </a:t>
              </a:r>
              <a:br>
                <a:rPr kumimoji="0" lang="en-US" sz="1600" b="0" i="0" u="none" strike="noStrike" kern="1200" cap="none" spc="0" normalizeH="0" baseline="0" noProof="0">
                  <a:ln w="3175">
                    <a:noFill/>
                  </a:ln>
                  <a:solidFill>
                    <a:srgbClr val="1A1A1A"/>
                  </a:solidFill>
                  <a:effectLst/>
                  <a:uLnTx/>
                  <a:uFillTx/>
                  <a:latin typeface="Segoe UI"/>
                  <a:ea typeface="+mn-ea"/>
                  <a:cs typeface="Segoe UI" pitchFamily="34" charset="0"/>
                </a:rPr>
              </a:br>
              <a:r>
                <a:rPr kumimoji="0" lang="en-US" sz="1600" b="0" i="0" u="none" strike="noStrike" kern="1200" cap="none" spc="0" normalizeH="0" baseline="0" noProof="0">
                  <a:ln w="3175">
                    <a:noFill/>
                  </a:ln>
                  <a:solidFill>
                    <a:srgbClr val="1A1A1A"/>
                  </a:solidFill>
                  <a:effectLst/>
                  <a:uLnTx/>
                  <a:uFillTx/>
                  <a:latin typeface="Segoe UI"/>
                  <a:ea typeface="+mn-ea"/>
                  <a:cs typeface="Segoe UI" pitchFamily="34" charset="0"/>
                </a:rPr>
                <a:t>and performance.</a:t>
              </a:r>
              <a:r>
                <a:rPr kumimoji="0" lang="en-US" sz="1600" b="0" i="0" u="none" strike="noStrike" kern="1200" cap="none" spc="0" normalizeH="0" baseline="30000" noProof="0">
                  <a:ln w="3175">
                    <a:noFill/>
                  </a:ln>
                  <a:solidFill>
                    <a:srgbClr val="1A1A1A"/>
                  </a:solidFill>
                  <a:effectLst/>
                  <a:uLnTx/>
                  <a:uFillTx/>
                  <a:latin typeface="Segoe UI"/>
                  <a:ea typeface="+mn-ea"/>
                  <a:cs typeface="Segoe UI" pitchFamily="34" charset="0"/>
                </a:rPr>
                <a:t>1</a:t>
              </a:r>
              <a:r>
                <a:rPr kumimoji="0" lang="en-US" sz="1600" b="0" i="0" u="none" strike="noStrike" kern="1200" cap="none" spc="0" normalizeH="0" baseline="0" noProof="0">
                  <a:ln w="3175">
                    <a:noFill/>
                  </a:ln>
                  <a:solidFill>
                    <a:srgbClr val="1A1A1A"/>
                  </a:solidFill>
                  <a:effectLst/>
                  <a:uLnTx/>
                  <a:uFillTx/>
                  <a:latin typeface="Segoe UI"/>
                  <a:ea typeface="+mn-ea"/>
                  <a:cs typeface="Segoe UI" pitchFamily="34" charset="0"/>
                </a:rPr>
                <a:t> </a:t>
              </a:r>
            </a:p>
          </p:txBody>
        </p:sp>
      </p:grpSp>
      <p:grpSp>
        <p:nvGrpSpPr>
          <p:cNvPr id="3" name="Group 2" descr="94% of employees say they would stay at a company longer if it invested in their learning and development">
            <a:extLst>
              <a:ext uri="{FF2B5EF4-FFF2-40B4-BE49-F238E27FC236}">
                <a16:creationId xmlns:a16="http://schemas.microsoft.com/office/drawing/2014/main" id="{90C9D33A-3DAC-4879-96B5-8FA709C21410}"/>
              </a:ext>
            </a:extLst>
          </p:cNvPr>
          <p:cNvGrpSpPr/>
          <p:nvPr/>
        </p:nvGrpSpPr>
        <p:grpSpPr>
          <a:xfrm>
            <a:off x="3413125" y="1806641"/>
            <a:ext cx="2532888" cy="3523316"/>
            <a:chOff x="3413125" y="1806641"/>
            <a:chExt cx="2532888" cy="3523316"/>
          </a:xfrm>
        </p:grpSpPr>
        <p:grpSp>
          <p:nvGrpSpPr>
            <p:cNvPr id="20" name="Group 19" descr="A Hispanic woman waiting outside the airport for a taxi">
              <a:extLst>
                <a:ext uri="{FF2B5EF4-FFF2-40B4-BE49-F238E27FC236}">
                  <a16:creationId xmlns:a16="http://schemas.microsoft.com/office/drawing/2014/main" id="{44CD7885-7A76-451C-85F1-D8168A8B2FE3}"/>
                </a:ext>
              </a:extLst>
            </p:cNvPr>
            <p:cNvGrpSpPr/>
            <p:nvPr/>
          </p:nvGrpSpPr>
          <p:grpSpPr>
            <a:xfrm>
              <a:off x="3766248" y="1806641"/>
              <a:ext cx="1828800" cy="1828800"/>
              <a:chOff x="936244" y="1438275"/>
              <a:chExt cx="1828800" cy="1828800"/>
            </a:xfrm>
          </p:grpSpPr>
          <p:sp>
            <p:nvSpPr>
              <p:cNvPr id="21" name="Circle: Hollow 20">
                <a:extLst>
                  <a:ext uri="{FF2B5EF4-FFF2-40B4-BE49-F238E27FC236}">
                    <a16:creationId xmlns:a16="http://schemas.microsoft.com/office/drawing/2014/main" id="{412BE6D8-F807-466B-BA92-0D1039F658A4}"/>
                  </a:ext>
                </a:extLst>
              </p:cNvPr>
              <p:cNvSpPr/>
              <p:nvPr/>
            </p:nvSpPr>
            <p:spPr bwMode="auto">
              <a:xfrm>
                <a:off x="936244" y="1438275"/>
                <a:ext cx="1828800" cy="1828800"/>
              </a:xfrm>
              <a:prstGeom prst="donut">
                <a:avLst>
                  <a:gd name="adj" fmla="val 11643"/>
                </a:avLst>
              </a:prstGeom>
              <a:solidFill>
                <a:schemeClr val="bg1"/>
              </a:solidFill>
              <a:ln>
                <a:noFill/>
                <a:headEnd type="none" w="med" len="med"/>
                <a:tailEnd type="none" w="med" len="med"/>
              </a:ln>
              <a:effectLst>
                <a:outerShdw blurRad="63500" dist="63500" dir="5400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2" name="Picture 21" descr="A Hispanic woman waiting outside the airport for a taxi">
                <a:extLst>
                  <a:ext uri="{FF2B5EF4-FFF2-40B4-BE49-F238E27FC236}">
                    <a16:creationId xmlns:a16="http://schemas.microsoft.com/office/drawing/2014/main" id="{88B81EBF-ED6C-4B6B-9169-F0BAEB5DFA26}"/>
                  </a:ext>
                </a:extLst>
              </p:cNvPr>
              <p:cNvPicPr>
                <a:picLocks noChangeAspect="1"/>
              </p:cNvPicPr>
              <p:nvPr/>
            </p:nvPicPr>
            <p:blipFill rotWithShape="1">
              <a:blip r:embed="rId4" cstate="hqprint">
                <a:extLst>
                  <a:ext uri="{28A0092B-C50C-407E-A947-70E740481C1C}">
                    <a14:useLocalDpi xmlns:a14="http://schemas.microsoft.com/office/drawing/2010/main" val="0"/>
                  </a:ext>
                </a:extLst>
              </a:blip>
              <a:srcRect/>
              <a:stretch/>
            </p:blipFill>
            <p:spPr>
              <a:xfrm>
                <a:off x="1083925" y="1586607"/>
                <a:ext cx="1533439" cy="1532136"/>
              </a:xfrm>
              <a:prstGeom prst="ellipse">
                <a:avLst/>
              </a:prstGeom>
            </p:spPr>
          </p:pic>
        </p:grpSp>
        <p:sp>
          <p:nvSpPr>
            <p:cNvPr id="23" name="TextBox 22">
              <a:extLst>
                <a:ext uri="{FF2B5EF4-FFF2-40B4-BE49-F238E27FC236}">
                  <a16:creationId xmlns:a16="http://schemas.microsoft.com/office/drawing/2014/main" id="{2AC8B27D-6D0C-4362-A4FE-F86719B4EAAF}"/>
                </a:ext>
              </a:extLst>
            </p:cNvPr>
            <p:cNvSpPr txBox="1"/>
            <p:nvPr/>
          </p:nvSpPr>
          <p:spPr>
            <a:xfrm>
              <a:off x="3413125" y="4021907"/>
              <a:ext cx="2532888" cy="1308050"/>
            </a:xfrm>
            <a:prstGeom prst="rect">
              <a:avLst/>
            </a:prstGeom>
            <a:noFill/>
          </p:spPr>
          <p:txBody>
            <a:bodyPr wrap="square" lIns="0" tIns="0" rIns="0" bIns="0">
              <a:spAutoFit/>
            </a:bodyPr>
            <a:lstStyle/>
            <a:p>
              <a:pPr marL="0" marR="0" lvl="0" indent="0" algn="l" defTabSz="932742" rtl="0" eaLnBrk="1" fontAlgn="auto" latinLnBrk="0" hangingPunct="1">
                <a:lnSpc>
                  <a:spcPct val="100000"/>
                </a:lnSpc>
                <a:spcBef>
                  <a:spcPts val="0"/>
                </a:spcBef>
                <a:spcAft>
                  <a:spcPts val="600"/>
                </a:spcAft>
                <a:buClrTx/>
                <a:buSzTx/>
                <a:buFontTx/>
                <a:buNone/>
                <a:tabLst/>
                <a:defRPr/>
              </a:pPr>
              <a:r>
                <a:rPr kumimoji="0" lang="en-US" sz="1600" b="0" i="0" u="none" strike="noStrike" kern="1200" cap="none" spc="0" normalizeH="0" baseline="0" noProof="0">
                  <a:ln w="3175">
                    <a:noFill/>
                  </a:ln>
                  <a:solidFill>
                    <a:srgbClr val="8661C5"/>
                  </a:solidFill>
                  <a:effectLst/>
                  <a:uLnTx/>
                  <a:uFillTx/>
                  <a:latin typeface="Segoe UI Semibold"/>
                  <a:ea typeface="+mn-ea"/>
                  <a:cs typeface="Segoe UI" pitchFamily="34" charset="0"/>
                </a:rPr>
                <a:t>Employee satisfaction</a:t>
              </a:r>
              <a:endParaRPr kumimoji="0" lang="en-US" sz="1800" b="0" i="0" u="none" strike="noStrike" kern="1200" cap="none" spc="0" normalizeH="0" baseline="0" noProof="0">
                <a:ln w="3175">
                  <a:noFill/>
                </a:ln>
                <a:solidFill>
                  <a:srgbClr val="8661C5"/>
                </a:solidFill>
                <a:effectLst/>
                <a:uLnTx/>
                <a:uFillTx/>
                <a:latin typeface="Segoe UI Semibold"/>
                <a:ea typeface="+mn-ea"/>
                <a:cs typeface="Segoe UI" pitchFamily="34" charset="0"/>
              </a:endParaRP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w="3175">
                    <a:noFill/>
                  </a:ln>
                  <a:solidFill>
                    <a:srgbClr val="8661C5"/>
                  </a:solidFill>
                  <a:effectLst/>
                  <a:uLnTx/>
                  <a:uFillTx/>
                  <a:latin typeface="Segoe UI Semibold"/>
                  <a:ea typeface="+mn-ea"/>
                  <a:cs typeface="Segoe UI" pitchFamily="34" charset="0"/>
                </a:rPr>
                <a:t>94%</a:t>
              </a:r>
              <a:r>
                <a:rPr kumimoji="0" lang="en-US" sz="1600" b="0" i="0" u="none" strike="noStrike" kern="1200" cap="none" spc="0" normalizeH="0" baseline="0" noProof="0">
                  <a:ln w="3175">
                    <a:noFill/>
                  </a:ln>
                  <a:solidFill>
                    <a:srgbClr val="1A1A1A"/>
                  </a:solidFill>
                  <a:effectLst/>
                  <a:uLnTx/>
                  <a:uFillTx/>
                  <a:latin typeface="Segoe UI Semibold"/>
                  <a:ea typeface="+mn-ea"/>
                  <a:cs typeface="Segoe UI" pitchFamily="34" charset="0"/>
                </a:rPr>
                <a:t> </a:t>
              </a:r>
              <a:r>
                <a:rPr kumimoji="0" lang="en-US" sz="1600" b="0" i="0" u="none" strike="noStrike" kern="1200" cap="none" spc="0" normalizeH="0" baseline="0" noProof="0">
                  <a:ln w="3175">
                    <a:noFill/>
                  </a:ln>
                  <a:solidFill>
                    <a:srgbClr val="1A1A1A"/>
                  </a:solidFill>
                  <a:effectLst/>
                  <a:uLnTx/>
                  <a:uFillTx/>
                  <a:latin typeface="Segoe UI"/>
                  <a:ea typeface="+mn-ea"/>
                  <a:cs typeface="Segoe UI" pitchFamily="34" charset="0"/>
                </a:rPr>
                <a:t>of employees say they would stay at a company longer if it invested in their learning and development.</a:t>
              </a:r>
              <a:r>
                <a:rPr kumimoji="0" lang="en-US" sz="1600" b="0" i="0" u="none" strike="noStrike" kern="1200" cap="none" spc="0" normalizeH="0" baseline="30000" noProof="0">
                  <a:ln w="3175">
                    <a:noFill/>
                  </a:ln>
                  <a:solidFill>
                    <a:srgbClr val="1A1A1A"/>
                  </a:solidFill>
                  <a:effectLst/>
                  <a:uLnTx/>
                  <a:uFillTx/>
                  <a:latin typeface="Segoe UI"/>
                  <a:ea typeface="+mn-ea"/>
                  <a:cs typeface="Segoe UI" pitchFamily="34" charset="0"/>
                </a:rPr>
                <a:t>2</a:t>
              </a:r>
            </a:p>
          </p:txBody>
        </p:sp>
      </p:grpSp>
      <p:grpSp>
        <p:nvGrpSpPr>
          <p:cNvPr id="4" name="Group 3" descr="Graphic that reads highly engaged employees are 12x less likely to leave their company than those who are not engaged">
            <a:extLst>
              <a:ext uri="{FF2B5EF4-FFF2-40B4-BE49-F238E27FC236}">
                <a16:creationId xmlns:a16="http://schemas.microsoft.com/office/drawing/2014/main" id="{2C0EC67A-DC33-4CBF-AAD4-7E7C1972F99A}"/>
              </a:ext>
            </a:extLst>
          </p:cNvPr>
          <p:cNvGrpSpPr/>
          <p:nvPr/>
        </p:nvGrpSpPr>
        <p:grpSpPr>
          <a:xfrm>
            <a:off x="6244208" y="1806641"/>
            <a:ext cx="2532888" cy="3523316"/>
            <a:chOff x="6244208" y="1806641"/>
            <a:chExt cx="2532888" cy="3523316"/>
          </a:xfrm>
        </p:grpSpPr>
        <p:grpSp>
          <p:nvGrpSpPr>
            <p:cNvPr id="24" name="Group 23" descr="Portrait of smiling businessman in office">
              <a:extLst>
                <a:ext uri="{FF2B5EF4-FFF2-40B4-BE49-F238E27FC236}">
                  <a16:creationId xmlns:a16="http://schemas.microsoft.com/office/drawing/2014/main" id="{42DD4120-4862-417A-93C8-883ADC94479C}"/>
                </a:ext>
              </a:extLst>
            </p:cNvPr>
            <p:cNvGrpSpPr/>
            <p:nvPr/>
          </p:nvGrpSpPr>
          <p:grpSpPr>
            <a:xfrm>
              <a:off x="6596252" y="1806641"/>
              <a:ext cx="1828800" cy="1828800"/>
              <a:chOff x="6596252" y="1438275"/>
              <a:chExt cx="1828800" cy="1828800"/>
            </a:xfrm>
          </p:grpSpPr>
          <p:sp>
            <p:nvSpPr>
              <p:cNvPr id="25" name="Circle: Hollow 24">
                <a:extLst>
                  <a:ext uri="{FF2B5EF4-FFF2-40B4-BE49-F238E27FC236}">
                    <a16:creationId xmlns:a16="http://schemas.microsoft.com/office/drawing/2014/main" id="{3D038143-4734-48B4-8CA2-0278DF339FA3}"/>
                  </a:ext>
                </a:extLst>
              </p:cNvPr>
              <p:cNvSpPr/>
              <p:nvPr/>
            </p:nvSpPr>
            <p:spPr bwMode="auto">
              <a:xfrm>
                <a:off x="6596252" y="1438275"/>
                <a:ext cx="1828800" cy="1828800"/>
              </a:xfrm>
              <a:prstGeom prst="donut">
                <a:avLst>
                  <a:gd name="adj" fmla="val 11643"/>
                </a:avLst>
              </a:prstGeom>
              <a:solidFill>
                <a:schemeClr val="bg1"/>
              </a:solidFill>
              <a:ln>
                <a:noFill/>
                <a:headEnd type="none" w="med" len="med"/>
                <a:tailEnd type="none" w="med" len="med"/>
              </a:ln>
              <a:effectLst>
                <a:outerShdw blurRad="63500" dist="63500" dir="5400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6" name="Picture 25" descr="Portrait of smiling businessman in office">
                <a:extLst>
                  <a:ext uri="{FF2B5EF4-FFF2-40B4-BE49-F238E27FC236}">
                    <a16:creationId xmlns:a16="http://schemas.microsoft.com/office/drawing/2014/main" id="{5511A5B4-B5AB-4A25-8D84-D28B982E8934}"/>
                  </a:ext>
                </a:extLst>
              </p:cNvPr>
              <p:cNvPicPr>
                <a:picLocks noChangeAspect="1"/>
              </p:cNvPicPr>
              <p:nvPr/>
            </p:nvPicPr>
            <p:blipFill rotWithShape="1">
              <a:blip r:embed="rId5" cstate="hqprint">
                <a:extLst>
                  <a:ext uri="{28A0092B-C50C-407E-A947-70E740481C1C}">
                    <a14:useLocalDpi xmlns:a14="http://schemas.microsoft.com/office/drawing/2010/main" val="0"/>
                  </a:ext>
                </a:extLst>
              </a:blip>
              <a:srcRect/>
              <a:stretch/>
            </p:blipFill>
            <p:spPr>
              <a:xfrm>
                <a:off x="6743933" y="1586607"/>
                <a:ext cx="1533439" cy="1532136"/>
              </a:xfrm>
              <a:prstGeom prst="ellipse">
                <a:avLst/>
              </a:prstGeom>
            </p:spPr>
          </p:pic>
        </p:grpSp>
        <p:sp>
          <p:nvSpPr>
            <p:cNvPr id="27" name="TextBox 26" descr="Graphic that reads highly engaged employees are 12x less likely to leave their company than those who are not engaged">
              <a:extLst>
                <a:ext uri="{FF2B5EF4-FFF2-40B4-BE49-F238E27FC236}">
                  <a16:creationId xmlns:a16="http://schemas.microsoft.com/office/drawing/2014/main" id="{6FE65730-F742-4A92-9A82-AC8938506BD2}"/>
                </a:ext>
              </a:extLst>
            </p:cNvPr>
            <p:cNvSpPr txBox="1"/>
            <p:nvPr/>
          </p:nvSpPr>
          <p:spPr>
            <a:xfrm>
              <a:off x="6244208" y="4021907"/>
              <a:ext cx="2532888" cy="1308050"/>
            </a:xfrm>
            <a:prstGeom prst="rect">
              <a:avLst/>
            </a:prstGeom>
            <a:noFill/>
          </p:spPr>
          <p:txBody>
            <a:bodyPr wrap="square" lIns="0" tIns="0" rIns="0" bIns="0">
              <a:spAutoFit/>
            </a:bodyPr>
            <a:lstStyle/>
            <a:p>
              <a:pPr marL="0" marR="0" lvl="0" indent="0" algn="l" defTabSz="932742" rtl="0" eaLnBrk="1" fontAlgn="auto" latinLnBrk="0" hangingPunct="1">
                <a:lnSpc>
                  <a:spcPct val="100000"/>
                </a:lnSpc>
                <a:spcBef>
                  <a:spcPts val="0"/>
                </a:spcBef>
                <a:spcAft>
                  <a:spcPts val="600"/>
                </a:spcAft>
                <a:buClrTx/>
                <a:buSzTx/>
                <a:buFontTx/>
                <a:buNone/>
                <a:tabLst/>
                <a:defRPr/>
              </a:pPr>
              <a:r>
                <a:rPr kumimoji="0" lang="en-US" sz="1600" b="0" i="0" u="none" strike="noStrike" kern="1200" cap="none" spc="0" normalizeH="0" baseline="0" noProof="0">
                  <a:ln w="3175">
                    <a:noFill/>
                  </a:ln>
                  <a:solidFill>
                    <a:srgbClr val="8661C5"/>
                  </a:solidFill>
                  <a:effectLst/>
                  <a:uLnTx/>
                  <a:uFillTx/>
                  <a:latin typeface="Segoe UI Semibold"/>
                  <a:ea typeface="+mn-ea"/>
                  <a:cs typeface="Segoe UI" pitchFamily="34" charset="0"/>
                </a:rPr>
                <a:t>Employee retention</a:t>
              </a:r>
              <a:endParaRPr kumimoji="0" lang="en-US" sz="1800" b="0" i="0" u="none" strike="noStrike" kern="1200" cap="none" spc="0" normalizeH="0" baseline="0" noProof="0">
                <a:ln w="3175">
                  <a:noFill/>
                </a:ln>
                <a:solidFill>
                  <a:srgbClr val="8661C5"/>
                </a:solidFill>
                <a:effectLst/>
                <a:uLnTx/>
                <a:uFillTx/>
                <a:latin typeface="Segoe UI Semibold"/>
                <a:ea typeface="+mn-ea"/>
                <a:cs typeface="Segoe UI" pitchFamily="34" charset="0"/>
              </a:endParaRP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w="3175">
                    <a:noFill/>
                  </a:ln>
                  <a:solidFill>
                    <a:srgbClr val="1A1A1A"/>
                  </a:solidFill>
                  <a:effectLst/>
                  <a:uLnTx/>
                  <a:uFillTx/>
                  <a:latin typeface="Segoe UI"/>
                  <a:ea typeface="+mn-ea"/>
                  <a:cs typeface="Segoe UI" pitchFamily="34" charset="0"/>
                </a:rPr>
                <a:t>Highly engaged employees are </a:t>
              </a:r>
              <a:r>
                <a:rPr kumimoji="0" lang="en-US" sz="1600" b="0" i="0" u="none" strike="noStrike" kern="1200" cap="none" spc="0" normalizeH="0" baseline="0" noProof="0">
                  <a:ln w="3175">
                    <a:noFill/>
                  </a:ln>
                  <a:solidFill>
                    <a:srgbClr val="8661C5"/>
                  </a:solidFill>
                  <a:effectLst/>
                  <a:uLnTx/>
                  <a:uFillTx/>
                  <a:latin typeface="Segoe UI Semibold"/>
                  <a:ea typeface="+mn-ea"/>
                  <a:cs typeface="Segoe UI" pitchFamily="34" charset="0"/>
                </a:rPr>
                <a:t>12x</a:t>
              </a:r>
              <a:r>
                <a:rPr kumimoji="0" lang="en-US" sz="1600" b="1" i="0" u="none" strike="noStrike" kern="1200" cap="none" spc="0" normalizeH="0" baseline="0" noProof="0">
                  <a:ln w="3175">
                    <a:noFill/>
                  </a:ln>
                  <a:solidFill>
                    <a:srgbClr val="1A1A1A"/>
                  </a:solidFill>
                  <a:effectLst/>
                  <a:uLnTx/>
                  <a:uFillTx/>
                  <a:latin typeface="Segoe UI"/>
                  <a:ea typeface="+mn-ea"/>
                  <a:cs typeface="Segoe UI" pitchFamily="34" charset="0"/>
                </a:rPr>
                <a:t> </a:t>
              </a:r>
              <a:r>
                <a:rPr kumimoji="0" lang="en-US" sz="1600" b="0" i="0" u="none" strike="noStrike" kern="1200" cap="none" spc="0" normalizeH="0" baseline="0" noProof="0">
                  <a:ln w="3175">
                    <a:noFill/>
                  </a:ln>
                  <a:solidFill>
                    <a:srgbClr val="1A1A1A"/>
                  </a:solidFill>
                  <a:effectLst/>
                  <a:uLnTx/>
                  <a:uFillTx/>
                  <a:latin typeface="Segoe UI"/>
                  <a:ea typeface="+mn-ea"/>
                  <a:cs typeface="Segoe UI" pitchFamily="34" charset="0"/>
                </a:rPr>
                <a:t>less likely to leave their company than those who are not engaged.</a:t>
              </a:r>
              <a:r>
                <a:rPr kumimoji="0" lang="en-US" sz="1600" b="0" i="0" u="none" strike="noStrike" kern="1200" cap="none" spc="0" normalizeH="0" baseline="30000" noProof="0">
                  <a:ln w="3175">
                    <a:noFill/>
                  </a:ln>
                  <a:solidFill>
                    <a:srgbClr val="1A1A1A"/>
                  </a:solidFill>
                  <a:effectLst/>
                  <a:uLnTx/>
                  <a:uFillTx/>
                  <a:latin typeface="Segoe UI"/>
                  <a:ea typeface="+mn-ea"/>
                  <a:cs typeface="Segoe UI" pitchFamily="34" charset="0"/>
                </a:rPr>
                <a:t>3</a:t>
              </a:r>
              <a:endParaRPr kumimoji="0" lang="en-US" sz="1600" b="0" i="1" u="none" strike="noStrike" kern="1200" cap="none" spc="0" normalizeH="0" baseline="0" noProof="0">
                <a:ln w="3175">
                  <a:noFill/>
                </a:ln>
                <a:solidFill>
                  <a:srgbClr val="1A1A1A"/>
                </a:solidFill>
                <a:effectLst/>
                <a:uLnTx/>
                <a:uFillTx/>
                <a:latin typeface="Segoe UI"/>
                <a:ea typeface="+mn-ea"/>
                <a:cs typeface="Segoe UI" pitchFamily="34" charset="0"/>
              </a:endParaRPr>
            </a:p>
          </p:txBody>
        </p:sp>
      </p:grpSp>
      <p:grpSp>
        <p:nvGrpSpPr>
          <p:cNvPr id="5" name="Group 4" descr="Graphic that reads organizations with highly engaged employees have 21% greater profitability">
            <a:extLst>
              <a:ext uri="{FF2B5EF4-FFF2-40B4-BE49-F238E27FC236}">
                <a16:creationId xmlns:a16="http://schemas.microsoft.com/office/drawing/2014/main" id="{DDC35347-51A9-4DC4-A4F9-36777F84C6AE}"/>
              </a:ext>
            </a:extLst>
          </p:cNvPr>
          <p:cNvGrpSpPr/>
          <p:nvPr/>
        </p:nvGrpSpPr>
        <p:grpSpPr>
          <a:xfrm>
            <a:off x="9072308" y="1806641"/>
            <a:ext cx="2532888" cy="3277095"/>
            <a:chOff x="9072308" y="1806641"/>
            <a:chExt cx="2532888" cy="3277095"/>
          </a:xfrm>
        </p:grpSpPr>
        <p:grpSp>
          <p:nvGrpSpPr>
            <p:cNvPr id="28" name="Group 27" descr="A businesswoman smiling in boardroom">
              <a:extLst>
                <a:ext uri="{FF2B5EF4-FFF2-40B4-BE49-F238E27FC236}">
                  <a16:creationId xmlns:a16="http://schemas.microsoft.com/office/drawing/2014/main" id="{31143756-0402-477E-8709-D998E1BC94AA}"/>
                </a:ext>
              </a:extLst>
            </p:cNvPr>
            <p:cNvGrpSpPr/>
            <p:nvPr/>
          </p:nvGrpSpPr>
          <p:grpSpPr>
            <a:xfrm>
              <a:off x="9424352" y="1806641"/>
              <a:ext cx="1828800" cy="1828800"/>
              <a:chOff x="9424352" y="1438275"/>
              <a:chExt cx="1828800" cy="1828800"/>
            </a:xfrm>
          </p:grpSpPr>
          <p:sp>
            <p:nvSpPr>
              <p:cNvPr id="31" name="Circle: Hollow 30">
                <a:extLst>
                  <a:ext uri="{FF2B5EF4-FFF2-40B4-BE49-F238E27FC236}">
                    <a16:creationId xmlns:a16="http://schemas.microsoft.com/office/drawing/2014/main" id="{8EEE3F95-114D-4C90-A795-C86377936534}"/>
                  </a:ext>
                </a:extLst>
              </p:cNvPr>
              <p:cNvSpPr/>
              <p:nvPr/>
            </p:nvSpPr>
            <p:spPr bwMode="auto">
              <a:xfrm>
                <a:off x="9424352" y="1438275"/>
                <a:ext cx="1828800" cy="1828800"/>
              </a:xfrm>
              <a:prstGeom prst="donut">
                <a:avLst>
                  <a:gd name="adj" fmla="val 11643"/>
                </a:avLst>
              </a:prstGeom>
              <a:solidFill>
                <a:schemeClr val="bg1"/>
              </a:solidFill>
              <a:ln>
                <a:noFill/>
                <a:headEnd type="none" w="med" len="med"/>
                <a:tailEnd type="none" w="med" len="med"/>
              </a:ln>
              <a:effectLst>
                <a:outerShdw blurRad="63500" dist="63500" dir="5400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34" name="Picture 33" descr="A businesswoman smiling in boardroom">
                <a:extLst>
                  <a:ext uri="{FF2B5EF4-FFF2-40B4-BE49-F238E27FC236}">
                    <a16:creationId xmlns:a16="http://schemas.microsoft.com/office/drawing/2014/main" id="{D2A1184C-B277-42DB-8E29-4386A6E5A63A}"/>
                  </a:ext>
                </a:extLst>
              </p:cNvPr>
              <p:cNvPicPr>
                <a:picLocks noChangeAspect="1"/>
              </p:cNvPicPr>
              <p:nvPr/>
            </p:nvPicPr>
            <p:blipFill rotWithShape="1">
              <a:blip r:embed="rId6" cstate="hqprint">
                <a:extLst>
                  <a:ext uri="{28A0092B-C50C-407E-A947-70E740481C1C}">
                    <a14:useLocalDpi xmlns:a14="http://schemas.microsoft.com/office/drawing/2010/main" val="0"/>
                  </a:ext>
                </a:extLst>
              </a:blip>
              <a:srcRect/>
              <a:stretch/>
            </p:blipFill>
            <p:spPr>
              <a:xfrm>
                <a:off x="9572033" y="1586607"/>
                <a:ext cx="1533438" cy="1532136"/>
              </a:xfrm>
              <a:prstGeom prst="ellipse">
                <a:avLst/>
              </a:prstGeom>
            </p:spPr>
          </p:pic>
        </p:grpSp>
        <p:sp>
          <p:nvSpPr>
            <p:cNvPr id="35" name="TextBox 34">
              <a:extLst>
                <a:ext uri="{FF2B5EF4-FFF2-40B4-BE49-F238E27FC236}">
                  <a16:creationId xmlns:a16="http://schemas.microsoft.com/office/drawing/2014/main" id="{3ADAE421-24BB-48A4-8230-08E32F1AE221}"/>
                </a:ext>
              </a:extLst>
            </p:cNvPr>
            <p:cNvSpPr txBox="1"/>
            <p:nvPr/>
          </p:nvSpPr>
          <p:spPr>
            <a:xfrm>
              <a:off x="9072308" y="4021907"/>
              <a:ext cx="2532888" cy="1061829"/>
            </a:xfrm>
            <a:prstGeom prst="rect">
              <a:avLst/>
            </a:prstGeom>
            <a:noFill/>
          </p:spPr>
          <p:txBody>
            <a:bodyPr wrap="square" lIns="0" tIns="0" rIns="0" bIns="0">
              <a:spAutoFit/>
            </a:bodyPr>
            <a:lstStyle/>
            <a:p>
              <a:pPr marL="0" marR="0" lvl="0" indent="0" algn="l" defTabSz="932742" rtl="0" eaLnBrk="1" fontAlgn="auto" latinLnBrk="0" hangingPunct="1">
                <a:lnSpc>
                  <a:spcPct val="100000"/>
                </a:lnSpc>
                <a:spcBef>
                  <a:spcPts val="0"/>
                </a:spcBef>
                <a:spcAft>
                  <a:spcPts val="600"/>
                </a:spcAft>
                <a:buClrTx/>
                <a:buSzTx/>
                <a:buFontTx/>
                <a:buNone/>
                <a:tabLst/>
                <a:defRPr/>
              </a:pPr>
              <a:r>
                <a:rPr kumimoji="0" lang="en-US" sz="1600" b="0" i="0" u="none" strike="noStrike" kern="1200" cap="none" spc="0" normalizeH="0" baseline="0" noProof="0">
                  <a:ln w="3175">
                    <a:noFill/>
                  </a:ln>
                  <a:solidFill>
                    <a:srgbClr val="8661C5"/>
                  </a:solidFill>
                  <a:effectLst/>
                  <a:uLnTx/>
                  <a:uFillTx/>
                  <a:latin typeface="Segoe UI Semibold"/>
                  <a:ea typeface="+mn-ea"/>
                  <a:cs typeface="Segoe UI" pitchFamily="34" charset="0"/>
                </a:rPr>
                <a:t>Profitability</a:t>
              </a:r>
              <a:endParaRPr kumimoji="0" lang="en-US" sz="1800" b="0" i="0" u="none" strike="noStrike" kern="1200" cap="none" spc="0" normalizeH="0" baseline="0" noProof="0">
                <a:ln w="3175">
                  <a:noFill/>
                </a:ln>
                <a:solidFill>
                  <a:srgbClr val="8661C5"/>
                </a:solidFill>
                <a:effectLst/>
                <a:uLnTx/>
                <a:uFillTx/>
                <a:latin typeface="Segoe UI Semibold"/>
                <a:ea typeface="+mn-ea"/>
                <a:cs typeface="Segoe UI" pitchFamily="34" charset="0"/>
              </a:endParaRPr>
            </a:p>
            <a:p>
              <a:pPr marL="0" marR="0" lvl="0" indent="0" algn="l" defTabSz="932742" rtl="0" eaLnBrk="1" fontAlgn="auto" latinLnBrk="0" hangingPunct="1">
                <a:lnSpc>
                  <a:spcPct val="100000"/>
                </a:lnSpc>
                <a:spcBef>
                  <a:spcPts val="0"/>
                </a:spcBef>
                <a:spcAft>
                  <a:spcPts val="600"/>
                </a:spcAft>
                <a:buClrTx/>
                <a:buSzTx/>
                <a:buFontTx/>
                <a:buNone/>
                <a:tabLst/>
                <a:defRPr/>
              </a:pPr>
              <a:r>
                <a:rPr kumimoji="0" lang="en-US" sz="1600" b="0" i="0" u="none" strike="noStrike" kern="1200" cap="none" spc="0" normalizeH="0" baseline="0" noProof="0">
                  <a:ln w="3175">
                    <a:noFill/>
                  </a:ln>
                  <a:solidFill>
                    <a:srgbClr val="1A1A1A"/>
                  </a:solidFill>
                  <a:effectLst/>
                  <a:uLnTx/>
                  <a:uFillTx/>
                  <a:latin typeface="Segoe UI"/>
                  <a:ea typeface="+mn-ea"/>
                  <a:cs typeface="Segoe UI" pitchFamily="34" charset="0"/>
                </a:rPr>
                <a:t>Organizations with highly engaged employees have </a:t>
              </a:r>
              <a:r>
                <a:rPr kumimoji="0" lang="en-US" sz="1600" b="0" i="0" u="none" strike="noStrike" kern="1200" cap="none" spc="0" normalizeH="0" baseline="0" noProof="0">
                  <a:ln w="3175">
                    <a:noFill/>
                  </a:ln>
                  <a:solidFill>
                    <a:srgbClr val="8661C5"/>
                  </a:solidFill>
                  <a:effectLst/>
                  <a:uLnTx/>
                  <a:uFillTx/>
                  <a:latin typeface="Segoe UI Semibold"/>
                  <a:ea typeface="+mn-ea"/>
                  <a:cs typeface="Segoe UI" pitchFamily="34" charset="0"/>
                </a:rPr>
                <a:t>21%</a:t>
              </a:r>
              <a:r>
                <a:rPr kumimoji="0" lang="en-US" sz="1600" b="0" i="0" u="none" strike="noStrike" kern="1200" cap="none" spc="0" normalizeH="0" baseline="0" noProof="0">
                  <a:ln w="3175">
                    <a:noFill/>
                  </a:ln>
                  <a:solidFill>
                    <a:srgbClr val="1A1A1A"/>
                  </a:solidFill>
                  <a:effectLst/>
                  <a:uLnTx/>
                  <a:uFillTx/>
                  <a:latin typeface="Segoe UI Semibold"/>
                  <a:ea typeface="+mn-ea"/>
                  <a:cs typeface="Segoe UI" pitchFamily="34" charset="0"/>
                </a:rPr>
                <a:t> </a:t>
              </a:r>
              <a:r>
                <a:rPr kumimoji="0" lang="en-US" sz="1600" b="0" i="0" u="none" strike="noStrike" kern="1200" cap="none" spc="0" normalizeH="0" baseline="0" noProof="0">
                  <a:ln w="3175">
                    <a:noFill/>
                  </a:ln>
                  <a:solidFill>
                    <a:srgbClr val="1A1A1A"/>
                  </a:solidFill>
                  <a:effectLst/>
                  <a:uLnTx/>
                  <a:uFillTx/>
                  <a:latin typeface="Segoe UI"/>
                  <a:ea typeface="+mn-ea"/>
                  <a:cs typeface="Segoe UI" pitchFamily="34" charset="0"/>
                </a:rPr>
                <a:t>greater profitability.</a:t>
              </a:r>
              <a:r>
                <a:rPr kumimoji="0" lang="en-US" sz="1600" b="0" i="0" u="none" strike="noStrike" kern="1200" cap="none" spc="0" normalizeH="0" baseline="30000" noProof="0">
                  <a:ln w="3175">
                    <a:noFill/>
                  </a:ln>
                  <a:solidFill>
                    <a:srgbClr val="1A1A1A"/>
                  </a:solidFill>
                  <a:effectLst/>
                  <a:uLnTx/>
                  <a:uFillTx/>
                  <a:latin typeface="Segoe UI"/>
                  <a:ea typeface="+mn-ea"/>
                  <a:cs typeface="Segoe UI" pitchFamily="34" charset="0"/>
                </a:rPr>
                <a:t>4</a:t>
              </a:r>
            </a:p>
          </p:txBody>
        </p:sp>
      </p:grpSp>
      <p:sp>
        <p:nvSpPr>
          <p:cNvPr id="37" name="TextBox 46">
            <a:extLst>
              <a:ext uri="{FF2B5EF4-FFF2-40B4-BE49-F238E27FC236}">
                <a16:creationId xmlns:a16="http://schemas.microsoft.com/office/drawing/2014/main" id="{754BCAAB-44D9-4BAD-B3D3-CF5AC608EDB6}"/>
              </a:ext>
            </a:extLst>
          </p:cNvPr>
          <p:cNvSpPr txBox="1"/>
          <p:nvPr/>
        </p:nvSpPr>
        <p:spPr>
          <a:xfrm>
            <a:off x="6391658" y="6589206"/>
            <a:ext cx="5212080" cy="123111"/>
          </a:xfrm>
          <a:prstGeom prst="rect">
            <a:avLst/>
          </a:prstGeom>
          <a:noFill/>
        </p:spPr>
        <p:txBody>
          <a:bodyPr wrap="square" lIns="0" tIns="0" rIns="0" b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base" latinLnBrk="0" hangingPunct="1">
              <a:lnSpc>
                <a:spcPct val="100000"/>
              </a:lnSpc>
              <a:spcBef>
                <a:spcPts val="0"/>
              </a:spcBef>
              <a:spcAft>
                <a:spcPts val="0"/>
              </a:spcAft>
              <a:buClrTx/>
              <a:buSzTx/>
              <a:buFontTx/>
              <a:buNone/>
              <a:tabLst/>
              <a:defRPr/>
            </a:pPr>
            <a:r>
              <a:rPr kumimoji="0" lang="en-US" sz="800" b="0" i="0" u="none" strike="noStrike" kern="1200" cap="none" spc="0" normalizeH="0" baseline="30000" noProof="0">
                <a:ln w="3175">
                  <a:noFill/>
                </a:ln>
                <a:solidFill>
                  <a:srgbClr val="1A1A1A"/>
                </a:solidFill>
                <a:effectLst/>
                <a:uLnTx/>
                <a:uFillTx/>
                <a:latin typeface="Segoe UI"/>
                <a:ea typeface="+mn-ea"/>
                <a:cs typeface="Segoe UI" pitchFamily="34" charset="0"/>
              </a:rPr>
              <a:t>1</a:t>
            </a:r>
            <a:r>
              <a:rPr kumimoji="0" lang="en-US" sz="800" b="0" i="0" u="none" strike="noStrike" kern="1200" cap="none" spc="0" normalizeH="0" baseline="0" noProof="0">
                <a:ln w="3175">
                  <a:noFill/>
                </a:ln>
                <a:solidFill>
                  <a:srgbClr val="0078D4"/>
                </a:solidFill>
                <a:effectLst/>
                <a:uLnTx/>
                <a:uFillTx/>
                <a:latin typeface="Segoe UI"/>
                <a:ea typeface="+mn-ea"/>
                <a:cs typeface="Segoe UI" pitchFamily="34" charset="0"/>
                <a:hlinkClick r:id="rId7">
                  <a:extLst>
                    <a:ext uri="{A12FA001-AC4F-418D-AE19-62706E023703}">
                      <ahyp:hlinkClr xmlns:ahyp="http://schemas.microsoft.com/office/drawing/2018/hyperlinkcolor" val="tx"/>
                    </a:ext>
                  </a:extLst>
                </a:hlinkClick>
              </a:rPr>
              <a:t>PwC’s Global Digital IQ survey</a:t>
            </a:r>
            <a:r>
              <a:rPr kumimoji="0" lang="en-US" sz="800" b="0" i="0" u="none" strike="noStrike" kern="1200" cap="none" spc="0" normalizeH="0" baseline="0" noProof="0">
                <a:ln w="3175">
                  <a:noFill/>
                </a:ln>
                <a:solidFill>
                  <a:srgbClr val="1A1A1A"/>
                </a:solidFill>
                <a:effectLst/>
                <a:uLnTx/>
                <a:uFillTx/>
                <a:latin typeface="Segoe UI"/>
                <a:ea typeface="+mn-ea"/>
                <a:cs typeface="Segoe UI" pitchFamily="34" charset="0"/>
              </a:rPr>
              <a:t>. </a:t>
            </a:r>
            <a:r>
              <a:rPr kumimoji="0" lang="en-US" sz="800" b="0" i="0" u="none" strike="noStrike" kern="1200" cap="none" spc="0" normalizeH="0" baseline="30000" noProof="0">
                <a:ln w="3175">
                  <a:noFill/>
                </a:ln>
                <a:solidFill>
                  <a:srgbClr val="1A1A1A"/>
                </a:solidFill>
                <a:effectLst/>
                <a:uLnTx/>
                <a:uFillTx/>
                <a:latin typeface="Segoe UI"/>
                <a:ea typeface="+mn-ea"/>
                <a:cs typeface="Segoe UI" pitchFamily="34" charset="0"/>
              </a:rPr>
              <a:t>2</a:t>
            </a:r>
            <a:r>
              <a:rPr kumimoji="0" lang="en-US" sz="800" b="0" i="0" u="none" strike="noStrike" kern="1200" cap="none" spc="0" normalizeH="0" baseline="0" noProof="0">
                <a:ln w="3175">
                  <a:noFill/>
                </a:ln>
                <a:solidFill>
                  <a:srgbClr val="0078D4"/>
                </a:solidFill>
                <a:effectLst/>
                <a:uLnTx/>
                <a:uFillTx/>
                <a:latin typeface="Segoe UI"/>
                <a:ea typeface="+mn-ea"/>
                <a:cs typeface="Segoe UI" pitchFamily="34" charset="0"/>
                <a:hlinkClick r:id="rId8">
                  <a:extLst>
                    <a:ext uri="{A12FA001-AC4F-418D-AE19-62706E023703}">
                      <ahyp:hlinkClr xmlns:ahyp="http://schemas.microsoft.com/office/drawing/2018/hyperlinkcolor" val="tx"/>
                    </a:ext>
                  </a:extLst>
                </a:hlinkClick>
              </a:rPr>
              <a:t>LinkedIn Learning 2020 Workplace Learning Report</a:t>
            </a:r>
            <a:r>
              <a:rPr kumimoji="0" lang="en-US" sz="800" b="0" i="0" u="none" strike="noStrike" kern="1200" cap="none" spc="0" normalizeH="0" baseline="0" noProof="0">
                <a:ln w="3175">
                  <a:noFill/>
                </a:ln>
                <a:solidFill>
                  <a:srgbClr val="1A1A1A"/>
                </a:solidFill>
                <a:effectLst/>
                <a:uLnTx/>
                <a:uFillTx/>
                <a:latin typeface="Segoe UI"/>
                <a:ea typeface="+mn-ea"/>
                <a:cs typeface="Segoe UI" pitchFamily="34" charset="0"/>
              </a:rPr>
              <a:t>. </a:t>
            </a:r>
            <a:r>
              <a:rPr kumimoji="0" lang="en-US" sz="800" b="0" i="0" u="none" strike="noStrike" kern="1200" cap="none" spc="0" normalizeH="0" baseline="30000" noProof="0">
                <a:ln w="3175">
                  <a:noFill/>
                </a:ln>
                <a:solidFill>
                  <a:srgbClr val="1A1A1A"/>
                </a:solidFill>
                <a:effectLst/>
                <a:uLnTx/>
                <a:uFillTx/>
                <a:latin typeface="Segoe UI"/>
                <a:ea typeface="+mn-ea"/>
                <a:cs typeface="Segoe UI" pitchFamily="34" charset="0"/>
              </a:rPr>
              <a:t>3</a:t>
            </a:r>
            <a:r>
              <a:rPr kumimoji="0" lang="en-US" sz="800" b="0" i="0" u="none" strike="noStrike" kern="1200" cap="none" spc="0" normalizeH="0" baseline="0" noProof="0">
                <a:ln w="3175">
                  <a:noFill/>
                </a:ln>
                <a:solidFill>
                  <a:srgbClr val="0078D4"/>
                </a:solidFill>
                <a:effectLst/>
                <a:uLnTx/>
                <a:uFillTx/>
                <a:latin typeface="Segoe UI"/>
                <a:ea typeface="+mn-ea"/>
                <a:cs typeface="Segoe UI" pitchFamily="34" charset="0"/>
                <a:hlinkClick r:id="rId9">
                  <a:extLst>
                    <a:ext uri="{A12FA001-AC4F-418D-AE19-62706E023703}">
                      <ahyp:hlinkClr xmlns:ahyp="http://schemas.microsoft.com/office/drawing/2018/hyperlinkcolor" val="tx"/>
                    </a:ext>
                  </a:extLst>
                </a:hlinkClick>
              </a:rPr>
              <a:t>Glint</a:t>
            </a:r>
            <a:r>
              <a:rPr kumimoji="0" lang="en-US" sz="800" b="0" i="0" u="none" strike="noStrike" kern="1200" cap="none" spc="0" normalizeH="0" baseline="0" noProof="0">
                <a:ln w="3175">
                  <a:noFill/>
                </a:ln>
                <a:solidFill>
                  <a:srgbClr val="1A1A1A"/>
                </a:solidFill>
                <a:effectLst/>
                <a:uLnTx/>
                <a:uFillTx/>
                <a:latin typeface="Segoe UI"/>
                <a:ea typeface="+mn-ea"/>
                <a:cs typeface="Segoe UI" pitchFamily="34" charset="0"/>
              </a:rPr>
              <a:t>. </a:t>
            </a:r>
            <a:r>
              <a:rPr kumimoji="0" lang="en-US" sz="800" b="0" i="0" u="none" strike="noStrike" kern="1200" cap="none" spc="0" normalizeH="0" baseline="30000" noProof="0">
                <a:ln w="3175">
                  <a:noFill/>
                </a:ln>
                <a:solidFill>
                  <a:srgbClr val="1A1A1A"/>
                </a:solidFill>
                <a:effectLst/>
                <a:uLnTx/>
                <a:uFillTx/>
                <a:latin typeface="Segoe UI"/>
                <a:ea typeface="+mn-ea"/>
                <a:cs typeface="Segoe UI" pitchFamily="34" charset="0"/>
              </a:rPr>
              <a:t>4</a:t>
            </a:r>
            <a:r>
              <a:rPr kumimoji="0" lang="en-US" sz="800" b="0" i="0" u="none" strike="noStrike" kern="1200" cap="none" spc="0" normalizeH="0" baseline="0" noProof="0">
                <a:ln w="3175">
                  <a:noFill/>
                </a:ln>
                <a:solidFill>
                  <a:srgbClr val="0078D4"/>
                </a:solidFill>
                <a:effectLst/>
                <a:uLnTx/>
                <a:uFillTx/>
                <a:latin typeface="Segoe UI"/>
                <a:ea typeface="+mn-ea"/>
                <a:cs typeface="Segoe UI" pitchFamily="34" charset="0"/>
                <a:hlinkClick r:id="rId10">
                  <a:extLst>
                    <a:ext uri="{A12FA001-AC4F-418D-AE19-62706E023703}">
                      <ahyp:hlinkClr xmlns:ahyp="http://schemas.microsoft.com/office/drawing/2018/hyperlinkcolor" val="tx"/>
                    </a:ext>
                  </a:extLst>
                </a:hlinkClick>
              </a:rPr>
              <a:t>Gallup</a:t>
            </a:r>
            <a:r>
              <a:rPr kumimoji="0" lang="en-US" sz="800" b="0" i="0" u="none" strike="noStrike" kern="1200" cap="none" spc="0" normalizeH="0" baseline="0" noProof="0">
                <a:ln w="3175">
                  <a:noFill/>
                </a:ln>
                <a:solidFill>
                  <a:srgbClr val="1A1A1A"/>
                </a:solidFill>
                <a:effectLst/>
                <a:uLnTx/>
                <a:uFillTx/>
                <a:latin typeface="Segoe UI"/>
                <a:ea typeface="+mn-ea"/>
                <a:cs typeface="Segoe UI" pitchFamily="34" charset="0"/>
              </a:rPr>
              <a:t>.</a:t>
            </a:r>
          </a:p>
        </p:txBody>
      </p:sp>
    </p:spTree>
    <p:extLst>
      <p:ext uri="{BB962C8B-B14F-4D97-AF65-F5344CB8AC3E}">
        <p14:creationId xmlns:p14="http://schemas.microsoft.com/office/powerpoint/2010/main" val="101593382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28428CF-A574-49F6-ADE4-3E1BED0409E6}"/>
              </a:ext>
            </a:extLst>
          </p:cNvPr>
          <p:cNvSpPr txBox="1">
            <a:spLocks/>
          </p:cNvSpPr>
          <p:nvPr/>
        </p:nvSpPr>
        <p:spPr>
          <a:xfrm>
            <a:off x="192506" y="6288505"/>
            <a:ext cx="4164583" cy="338554"/>
          </a:xfrm>
          <a:prstGeom prst="rect">
            <a:avLst/>
          </a:prstGeom>
          <a:noFill/>
        </p:spPr>
        <p:txBody>
          <a:bodyPr vert="horz" wrap="square" lIns="0" tIns="0" rIns="0" bIns="0" rtlCol="0" anchorCtr="0">
            <a:norm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anose="020B0502040204020203" pitchFamily="34" charset="0"/>
              </a:defRPr>
            </a:lvl1pPr>
          </a:lstStyle>
          <a:p>
            <a:pPr>
              <a:spcBef>
                <a:spcPts val="0"/>
              </a:spcBef>
              <a:spcAft>
                <a:spcPts val="600"/>
              </a:spcAft>
              <a:buSzPct val="90000"/>
            </a:pPr>
            <a:r>
              <a:rPr lang="en-US" sz="2200" kern="1200" spc="0" baseline="0">
                <a:latin typeface="+mn-lt"/>
                <a:ea typeface="+mn-ea"/>
                <a:cs typeface="Segoe UI" panose="020B0502040204020203" pitchFamily="34" charset="0"/>
              </a:rPr>
              <a:t>#mwsummit</a:t>
            </a:r>
          </a:p>
        </p:txBody>
      </p:sp>
      <p:sp>
        <p:nvSpPr>
          <p:cNvPr id="7" name="Rectangle 6">
            <a:extLst>
              <a:ext uri="{FF2B5EF4-FFF2-40B4-BE49-F238E27FC236}">
                <a16:creationId xmlns:a16="http://schemas.microsoft.com/office/drawing/2014/main" id="{0B63B067-A7B5-44AC-8306-B2F52B32C6D9}"/>
              </a:ext>
            </a:extLst>
          </p:cNvPr>
          <p:cNvSpPr>
            <a:spLocks noGrp="1" noRot="1" noMove="1" noResize="1" noEditPoints="1" noAdjustHandles="1" noChangeArrowheads="1" noChangeShapeType="1"/>
          </p:cNvSpPr>
          <p:nvPr/>
        </p:nvSpPr>
        <p:spPr bwMode="auto">
          <a:xfrm>
            <a:off x="192506" y="230941"/>
            <a:ext cx="2636874" cy="754912"/>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5BC6347E-C14E-4B77-A6DE-F713400A3DB9}"/>
              </a:ext>
            </a:extLst>
          </p:cNvPr>
          <p:cNvSpPr>
            <a:spLocks noGrp="1"/>
          </p:cNvSpPr>
          <p:nvPr>
            <p:ph type="title"/>
          </p:nvPr>
        </p:nvSpPr>
        <p:spPr>
          <a:xfrm>
            <a:off x="373184" y="356967"/>
            <a:ext cx="9144000" cy="677108"/>
          </a:xfrm>
        </p:spPr>
        <p:txBody>
          <a:bodyPr/>
          <a:lstStyle/>
          <a:p>
            <a:r>
              <a:rPr lang="en-US" sz="4400" b="1"/>
              <a:t>The Dilemma</a:t>
            </a:r>
          </a:p>
        </p:txBody>
      </p:sp>
      <p:sp>
        <p:nvSpPr>
          <p:cNvPr id="8" name="TextBox 7">
            <a:extLst>
              <a:ext uri="{FF2B5EF4-FFF2-40B4-BE49-F238E27FC236}">
                <a16:creationId xmlns:a16="http://schemas.microsoft.com/office/drawing/2014/main" id="{A45F40CF-8279-4EBB-9769-BC8CBB3EAC63}"/>
              </a:ext>
            </a:extLst>
          </p:cNvPr>
          <p:cNvSpPr txBox="1"/>
          <p:nvPr/>
        </p:nvSpPr>
        <p:spPr>
          <a:xfrm>
            <a:off x="373184" y="1327558"/>
            <a:ext cx="11672278" cy="861774"/>
          </a:xfrm>
          <a:prstGeom prst="rect">
            <a:avLst/>
          </a:prstGeom>
          <a:noFill/>
        </p:spPr>
        <p:txBody>
          <a:bodyPr wrap="square" lIns="0" tIns="0" rIns="0" bIns="0" rtlCol="0">
            <a:spAutoFit/>
          </a:bodyPr>
          <a:lstStyle/>
          <a:p>
            <a:pPr algn="ctr"/>
            <a:r>
              <a:rPr lang="en-US" sz="2800" b="1" i="1" u="sng" dirty="0">
                <a:solidFill>
                  <a:srgbClr val="9BF00B"/>
                </a:solidFill>
              </a:rPr>
              <a:t>Employee</a:t>
            </a:r>
            <a:r>
              <a:rPr lang="en-US" sz="2800" b="1" dirty="0">
                <a:solidFill>
                  <a:srgbClr val="9BF00B"/>
                </a:solidFill>
              </a:rPr>
              <a:t> Experience is directly correlated with </a:t>
            </a:r>
            <a:r>
              <a:rPr lang="en-US" sz="2800" b="1" i="1" u="sng" dirty="0">
                <a:solidFill>
                  <a:srgbClr val="9BF00B"/>
                </a:solidFill>
              </a:rPr>
              <a:t>Customer</a:t>
            </a:r>
            <a:r>
              <a:rPr lang="en-US" sz="2800" b="1" dirty="0">
                <a:solidFill>
                  <a:srgbClr val="9BF00B"/>
                </a:solidFill>
              </a:rPr>
              <a:t> experience, which creates a need to invest in better employee engagement</a:t>
            </a:r>
          </a:p>
        </p:txBody>
      </p:sp>
      <p:sp>
        <p:nvSpPr>
          <p:cNvPr id="9" name="Title 1">
            <a:extLst>
              <a:ext uri="{FF2B5EF4-FFF2-40B4-BE49-F238E27FC236}">
                <a16:creationId xmlns:a16="http://schemas.microsoft.com/office/drawing/2014/main" id="{5933D780-AF15-4464-9296-EF50A0F21B72}"/>
              </a:ext>
            </a:extLst>
          </p:cNvPr>
          <p:cNvSpPr txBox="1">
            <a:spLocks/>
          </p:cNvSpPr>
          <p:nvPr/>
        </p:nvSpPr>
        <p:spPr>
          <a:xfrm>
            <a:off x="5175250" y="2336393"/>
            <a:ext cx="1841500" cy="553998"/>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anose="020B0502040204020203" pitchFamily="34" charset="0"/>
              </a:defRPr>
            </a:lvl1pPr>
          </a:lstStyle>
          <a:p>
            <a:pPr algn="ctr"/>
            <a:r>
              <a:rPr lang="en-US"/>
              <a:t>BUT…</a:t>
            </a:r>
          </a:p>
        </p:txBody>
      </p:sp>
      <p:sp>
        <p:nvSpPr>
          <p:cNvPr id="11" name="TextBox 10">
            <a:extLst>
              <a:ext uri="{FF2B5EF4-FFF2-40B4-BE49-F238E27FC236}">
                <a16:creationId xmlns:a16="http://schemas.microsoft.com/office/drawing/2014/main" id="{3923895F-BBCB-47DE-BCA3-46B73C956976}"/>
              </a:ext>
            </a:extLst>
          </p:cNvPr>
          <p:cNvSpPr txBox="1"/>
          <p:nvPr/>
        </p:nvSpPr>
        <p:spPr>
          <a:xfrm>
            <a:off x="259861" y="3010960"/>
            <a:ext cx="11672278" cy="1107996"/>
          </a:xfrm>
          <a:prstGeom prst="rect">
            <a:avLst/>
          </a:prstGeom>
          <a:noFill/>
        </p:spPr>
        <p:txBody>
          <a:bodyPr wrap="square" lIns="0" tIns="0" rIns="0" bIns="0" rtlCol="0">
            <a:spAutoFit/>
          </a:bodyPr>
          <a:lstStyle/>
          <a:p>
            <a:pPr algn="ctr"/>
            <a:r>
              <a:rPr lang="en-US" sz="2800"/>
              <a:t>Any strategy must improve margins to make room for cost</a:t>
            </a:r>
          </a:p>
          <a:p>
            <a:pPr algn="ctr"/>
            <a:r>
              <a:rPr lang="en-US" sz="4400"/>
              <a:t>+</a:t>
            </a:r>
          </a:p>
        </p:txBody>
      </p:sp>
      <p:sp>
        <p:nvSpPr>
          <p:cNvPr id="13" name="TextBox 12">
            <a:extLst>
              <a:ext uri="{FF2B5EF4-FFF2-40B4-BE49-F238E27FC236}">
                <a16:creationId xmlns:a16="http://schemas.microsoft.com/office/drawing/2014/main" id="{CCC274E4-AB35-4D37-B975-A8CCCC69BB7D}"/>
              </a:ext>
            </a:extLst>
          </p:cNvPr>
          <p:cNvSpPr txBox="1"/>
          <p:nvPr/>
        </p:nvSpPr>
        <p:spPr>
          <a:xfrm>
            <a:off x="259861" y="4117619"/>
            <a:ext cx="11672278" cy="1107996"/>
          </a:xfrm>
          <a:prstGeom prst="rect">
            <a:avLst/>
          </a:prstGeom>
          <a:noFill/>
        </p:spPr>
        <p:txBody>
          <a:bodyPr wrap="square" lIns="0" tIns="0" rIns="0" bIns="0" rtlCol="0">
            <a:spAutoFit/>
          </a:bodyPr>
          <a:lstStyle/>
          <a:p>
            <a:pPr algn="ctr"/>
            <a:r>
              <a:rPr lang="en-US" sz="2800"/>
              <a:t>No more room to squeeze margins to add in new tools</a:t>
            </a:r>
          </a:p>
          <a:p>
            <a:pPr algn="ctr"/>
            <a:r>
              <a:rPr lang="en-US" sz="4400"/>
              <a:t>+</a:t>
            </a:r>
          </a:p>
        </p:txBody>
      </p:sp>
      <p:sp>
        <p:nvSpPr>
          <p:cNvPr id="15" name="TextBox 14">
            <a:extLst>
              <a:ext uri="{FF2B5EF4-FFF2-40B4-BE49-F238E27FC236}">
                <a16:creationId xmlns:a16="http://schemas.microsoft.com/office/drawing/2014/main" id="{37BE1199-0C73-43C4-8346-A5E360EC4BBE}"/>
              </a:ext>
            </a:extLst>
          </p:cNvPr>
          <p:cNvSpPr txBox="1"/>
          <p:nvPr/>
        </p:nvSpPr>
        <p:spPr>
          <a:xfrm>
            <a:off x="259861" y="5225615"/>
            <a:ext cx="11672278" cy="430887"/>
          </a:xfrm>
          <a:prstGeom prst="rect">
            <a:avLst/>
          </a:prstGeom>
          <a:noFill/>
        </p:spPr>
        <p:txBody>
          <a:bodyPr wrap="square" lIns="0" tIns="0" rIns="0" bIns="0" rtlCol="0">
            <a:spAutoFit/>
          </a:bodyPr>
          <a:lstStyle/>
          <a:p>
            <a:pPr algn="ctr"/>
            <a:r>
              <a:rPr lang="en-US" sz="2800"/>
              <a:t>No effective way to drive change down to front-line associates</a:t>
            </a:r>
          </a:p>
        </p:txBody>
      </p:sp>
    </p:spTree>
    <p:extLst>
      <p:ext uri="{BB962C8B-B14F-4D97-AF65-F5344CB8AC3E}">
        <p14:creationId xmlns:p14="http://schemas.microsoft.com/office/powerpoint/2010/main" val="8221335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20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1249"/>
                                          </p:stCondLst>
                                        </p:cTn>
                                        <p:tgtEl>
                                          <p:spTgt spid="9"/>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1000"/>
                                        <p:tgtEl>
                                          <p:spTgt spid="11"/>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1000"/>
                                        <p:tgtEl>
                                          <p:spTgt spid="13"/>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fade">
                                      <p:cBhvr>
                                        <p:cTn id="26"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1" grpId="0"/>
      <p:bldP spid="13" grpId="0"/>
      <p:bldP spid="1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A3D05D-7ADD-45DB-88C9-1480AFB1429F}"/>
              </a:ext>
            </a:extLst>
          </p:cNvPr>
          <p:cNvSpPr>
            <a:spLocks noGrp="1"/>
          </p:cNvSpPr>
          <p:nvPr>
            <p:ph type="title"/>
          </p:nvPr>
        </p:nvSpPr>
        <p:spPr>
          <a:xfrm>
            <a:off x="127087" y="419738"/>
            <a:ext cx="11018520" cy="553998"/>
          </a:xfrm>
        </p:spPr>
        <p:txBody>
          <a:bodyPr/>
          <a:lstStyle/>
          <a:p>
            <a:r>
              <a:rPr lang="en-US"/>
              <a:t>Top 3 Contributors to Employee Engagement</a:t>
            </a:r>
          </a:p>
        </p:txBody>
      </p:sp>
      <p:sp>
        <p:nvSpPr>
          <p:cNvPr id="21" name="Flowchart: Preparation 20">
            <a:extLst>
              <a:ext uri="{FF2B5EF4-FFF2-40B4-BE49-F238E27FC236}">
                <a16:creationId xmlns:a16="http://schemas.microsoft.com/office/drawing/2014/main" id="{098E6B64-A52D-491C-AEDF-BCD44F15ACED}"/>
              </a:ext>
            </a:extLst>
          </p:cNvPr>
          <p:cNvSpPr/>
          <p:nvPr/>
        </p:nvSpPr>
        <p:spPr bwMode="auto">
          <a:xfrm>
            <a:off x="3909394" y="2583592"/>
            <a:ext cx="4399723" cy="1017767"/>
          </a:xfrm>
          <a:prstGeom prst="flowChartPreparation">
            <a:avLst/>
          </a:prstGeom>
          <a:solidFill>
            <a:schemeClr val="bg2"/>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2" name="TextBox 31">
            <a:extLst>
              <a:ext uri="{FF2B5EF4-FFF2-40B4-BE49-F238E27FC236}">
                <a16:creationId xmlns:a16="http://schemas.microsoft.com/office/drawing/2014/main" id="{F5BF196E-8AE9-4700-84FC-44A480CE9BAF}"/>
              </a:ext>
            </a:extLst>
          </p:cNvPr>
          <p:cNvSpPr txBox="1"/>
          <p:nvPr/>
        </p:nvSpPr>
        <p:spPr>
          <a:xfrm>
            <a:off x="4839696" y="2768308"/>
            <a:ext cx="2711395" cy="923330"/>
          </a:xfrm>
          <a:prstGeom prst="rect">
            <a:avLst/>
          </a:prstGeom>
          <a:noFill/>
          <a:ln>
            <a:noFill/>
          </a:ln>
        </p:spPr>
        <p:txBody>
          <a:bodyPr wrap="square" lIns="0" tIns="0" rIns="0" bIns="0" rtlCol="0">
            <a:spAutoFit/>
          </a:bodyPr>
          <a:lstStyle/>
          <a:p>
            <a:pPr algn="ctr"/>
            <a:r>
              <a:rPr lang="en-US" sz="2000" b="1">
                <a:solidFill>
                  <a:schemeClr val="accent5"/>
                </a:solidFill>
                <a:ea typeface="Segoe UI" pitchFamily="34" charset="0"/>
                <a:cs typeface="Segoe UI" pitchFamily="34" charset="0"/>
              </a:rPr>
              <a:t>Know what’s expected of them at work</a:t>
            </a:r>
          </a:p>
          <a:p>
            <a:pPr algn="ctr"/>
            <a:endParaRPr lang="en-US" sz="2000" err="1"/>
          </a:p>
        </p:txBody>
      </p:sp>
      <p:grpSp>
        <p:nvGrpSpPr>
          <p:cNvPr id="41" name="Group 40">
            <a:extLst>
              <a:ext uri="{FF2B5EF4-FFF2-40B4-BE49-F238E27FC236}">
                <a16:creationId xmlns:a16="http://schemas.microsoft.com/office/drawing/2014/main" id="{9E7295DC-FC59-4125-BD98-DB8C261F198D}"/>
              </a:ext>
            </a:extLst>
          </p:cNvPr>
          <p:cNvGrpSpPr/>
          <p:nvPr/>
        </p:nvGrpSpPr>
        <p:grpSpPr>
          <a:xfrm>
            <a:off x="3914688" y="3781916"/>
            <a:ext cx="4399723" cy="1112601"/>
            <a:chOff x="3914688" y="3781916"/>
            <a:chExt cx="4399723" cy="1112601"/>
          </a:xfrm>
        </p:grpSpPr>
        <p:sp>
          <p:nvSpPr>
            <p:cNvPr id="23" name="Flowchart: Preparation 22">
              <a:extLst>
                <a:ext uri="{FF2B5EF4-FFF2-40B4-BE49-F238E27FC236}">
                  <a16:creationId xmlns:a16="http://schemas.microsoft.com/office/drawing/2014/main" id="{6F4CCE3F-3A60-4DA9-9806-B70EC96CF10D}"/>
                </a:ext>
              </a:extLst>
            </p:cNvPr>
            <p:cNvSpPr/>
            <p:nvPr/>
          </p:nvSpPr>
          <p:spPr bwMode="auto">
            <a:xfrm>
              <a:off x="3914688" y="3781916"/>
              <a:ext cx="4399723" cy="1017767"/>
            </a:xfrm>
            <a:prstGeom prst="flowChartPreparation">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4" name="TextBox 33">
              <a:extLst>
                <a:ext uri="{FF2B5EF4-FFF2-40B4-BE49-F238E27FC236}">
                  <a16:creationId xmlns:a16="http://schemas.microsoft.com/office/drawing/2014/main" id="{EFDAE63A-982A-4366-B69E-FC9F610A29FB}"/>
                </a:ext>
              </a:extLst>
            </p:cNvPr>
            <p:cNvSpPr txBox="1"/>
            <p:nvPr/>
          </p:nvSpPr>
          <p:spPr>
            <a:xfrm>
              <a:off x="4753557" y="3971187"/>
              <a:ext cx="2711395" cy="923330"/>
            </a:xfrm>
            <a:prstGeom prst="rect">
              <a:avLst/>
            </a:prstGeom>
            <a:noFill/>
          </p:spPr>
          <p:txBody>
            <a:bodyPr wrap="square" lIns="0" tIns="0" rIns="0" bIns="0" rtlCol="0">
              <a:spAutoFit/>
            </a:bodyPr>
            <a:lstStyle/>
            <a:p>
              <a:pPr algn="ctr"/>
              <a:r>
                <a:rPr lang="en-US" sz="2000" b="1">
                  <a:solidFill>
                    <a:schemeClr val="accent5"/>
                  </a:solidFill>
                  <a:ea typeface="Segoe UI" pitchFamily="34" charset="0"/>
                  <a:cs typeface="Segoe UI" pitchFamily="34" charset="0"/>
                </a:rPr>
                <a:t>Have the tools needed to do their job</a:t>
              </a:r>
            </a:p>
            <a:p>
              <a:pPr algn="ctr"/>
              <a:endParaRPr lang="en-US" sz="2000" err="1"/>
            </a:p>
          </p:txBody>
        </p:sp>
      </p:grpSp>
      <p:grpSp>
        <p:nvGrpSpPr>
          <p:cNvPr id="42" name="Group 41">
            <a:extLst>
              <a:ext uri="{FF2B5EF4-FFF2-40B4-BE49-F238E27FC236}">
                <a16:creationId xmlns:a16="http://schemas.microsoft.com/office/drawing/2014/main" id="{689530D0-4DF5-4871-A05A-5E221706E5B8}"/>
              </a:ext>
            </a:extLst>
          </p:cNvPr>
          <p:cNvGrpSpPr/>
          <p:nvPr/>
        </p:nvGrpSpPr>
        <p:grpSpPr>
          <a:xfrm>
            <a:off x="3872481" y="5009092"/>
            <a:ext cx="4399723" cy="1017767"/>
            <a:chOff x="3909394" y="5075074"/>
            <a:chExt cx="4399723" cy="1017767"/>
          </a:xfrm>
        </p:grpSpPr>
        <p:sp>
          <p:nvSpPr>
            <p:cNvPr id="25" name="Flowchart: Preparation 24">
              <a:extLst>
                <a:ext uri="{FF2B5EF4-FFF2-40B4-BE49-F238E27FC236}">
                  <a16:creationId xmlns:a16="http://schemas.microsoft.com/office/drawing/2014/main" id="{784CFF05-816D-40AD-8BEE-AE646C277A9B}"/>
                </a:ext>
              </a:extLst>
            </p:cNvPr>
            <p:cNvSpPr/>
            <p:nvPr/>
          </p:nvSpPr>
          <p:spPr bwMode="auto">
            <a:xfrm>
              <a:off x="3909394" y="5075074"/>
              <a:ext cx="4399723" cy="1017767"/>
            </a:xfrm>
            <a:prstGeom prst="flowChartPreparation">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6" name="TextBox 35">
              <a:extLst>
                <a:ext uri="{FF2B5EF4-FFF2-40B4-BE49-F238E27FC236}">
                  <a16:creationId xmlns:a16="http://schemas.microsoft.com/office/drawing/2014/main" id="{560F04C3-5A33-42A3-94F2-4D316077788E}"/>
                </a:ext>
              </a:extLst>
            </p:cNvPr>
            <p:cNvSpPr txBox="1"/>
            <p:nvPr/>
          </p:nvSpPr>
          <p:spPr>
            <a:xfrm>
              <a:off x="4753557" y="5261844"/>
              <a:ext cx="2711395" cy="830997"/>
            </a:xfrm>
            <a:prstGeom prst="rect">
              <a:avLst/>
            </a:prstGeom>
            <a:noFill/>
          </p:spPr>
          <p:txBody>
            <a:bodyPr wrap="square" lIns="0" tIns="0" rIns="0" bIns="0" rtlCol="0">
              <a:spAutoFit/>
            </a:bodyPr>
            <a:lstStyle/>
            <a:p>
              <a:pPr algn="ctr"/>
              <a:r>
                <a:rPr lang="en-US" b="1">
                  <a:solidFill>
                    <a:schemeClr val="accent5"/>
                  </a:solidFill>
                  <a:ea typeface="Segoe UI" pitchFamily="34" charset="0"/>
                  <a:cs typeface="Segoe UI" pitchFamily="34" charset="0"/>
                </a:rPr>
                <a:t>Feel they are able to do their best every day</a:t>
              </a:r>
            </a:p>
            <a:p>
              <a:pPr algn="ctr"/>
              <a:endParaRPr lang="en-US" err="1"/>
            </a:p>
          </p:txBody>
        </p:sp>
      </p:grpSp>
      <p:grpSp>
        <p:nvGrpSpPr>
          <p:cNvPr id="44" name="Group 43">
            <a:extLst>
              <a:ext uri="{FF2B5EF4-FFF2-40B4-BE49-F238E27FC236}">
                <a16:creationId xmlns:a16="http://schemas.microsoft.com/office/drawing/2014/main" id="{17A4CEE4-753E-4A5A-B79B-68EEDCE8F8CC}"/>
              </a:ext>
            </a:extLst>
          </p:cNvPr>
          <p:cNvGrpSpPr/>
          <p:nvPr/>
        </p:nvGrpSpPr>
        <p:grpSpPr>
          <a:xfrm>
            <a:off x="0" y="1521150"/>
            <a:ext cx="3896139" cy="4728576"/>
            <a:chOff x="0" y="1521150"/>
            <a:chExt cx="3896139" cy="4728576"/>
          </a:xfrm>
        </p:grpSpPr>
        <p:sp>
          <p:nvSpPr>
            <p:cNvPr id="3" name="Rectangle 2">
              <a:extLst>
                <a:ext uri="{FF2B5EF4-FFF2-40B4-BE49-F238E27FC236}">
                  <a16:creationId xmlns:a16="http://schemas.microsoft.com/office/drawing/2014/main" id="{2F63D5D6-8BC2-4854-90E5-3E9EE4BDB657}"/>
                </a:ext>
              </a:extLst>
            </p:cNvPr>
            <p:cNvSpPr/>
            <p:nvPr/>
          </p:nvSpPr>
          <p:spPr bwMode="auto">
            <a:xfrm>
              <a:off x="0" y="1521150"/>
              <a:ext cx="3896139" cy="4728576"/>
            </a:xfrm>
            <a:prstGeom prst="rect">
              <a:avLst/>
            </a:prstGeom>
            <a:solidFill>
              <a:srgbClr val="9EA3F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1" name="Rectangle 10">
              <a:extLst>
                <a:ext uri="{FF2B5EF4-FFF2-40B4-BE49-F238E27FC236}">
                  <a16:creationId xmlns:a16="http://schemas.microsoft.com/office/drawing/2014/main" id="{3A95AFD4-EC2C-4768-94ED-BD685D38E826}"/>
                </a:ext>
              </a:extLst>
            </p:cNvPr>
            <p:cNvSpPr/>
            <p:nvPr/>
          </p:nvSpPr>
          <p:spPr bwMode="auto">
            <a:xfrm>
              <a:off x="1463040" y="2615979"/>
              <a:ext cx="2433098" cy="363374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6" name="TextBox 25">
              <a:extLst>
                <a:ext uri="{FF2B5EF4-FFF2-40B4-BE49-F238E27FC236}">
                  <a16:creationId xmlns:a16="http://schemas.microsoft.com/office/drawing/2014/main" id="{DDDED2DD-ED4B-4E74-8458-6E0A2F5FDB5E}"/>
                </a:ext>
              </a:extLst>
            </p:cNvPr>
            <p:cNvSpPr txBox="1"/>
            <p:nvPr/>
          </p:nvSpPr>
          <p:spPr>
            <a:xfrm>
              <a:off x="127087" y="1729462"/>
              <a:ext cx="3769041" cy="677108"/>
            </a:xfrm>
            <a:prstGeom prst="rect">
              <a:avLst/>
            </a:prstGeom>
            <a:noFill/>
          </p:spPr>
          <p:txBody>
            <a:bodyPr wrap="square" lIns="0" tIns="0" rIns="0" bIns="0" rtlCol="0">
              <a:spAutoFit/>
            </a:bodyPr>
            <a:lstStyle/>
            <a:p>
              <a:r>
                <a:rPr lang="en-US" sz="2200">
                  <a:solidFill>
                    <a:schemeClr val="bg1"/>
                  </a:solidFill>
                  <a:latin typeface="+mj-lt"/>
                </a:rPr>
                <a:t>Highly Engaged Employees experience this:</a:t>
              </a:r>
            </a:p>
          </p:txBody>
        </p:sp>
        <p:sp>
          <p:nvSpPr>
            <p:cNvPr id="29" name="TextBox 28">
              <a:extLst>
                <a:ext uri="{FF2B5EF4-FFF2-40B4-BE49-F238E27FC236}">
                  <a16:creationId xmlns:a16="http://schemas.microsoft.com/office/drawing/2014/main" id="{12DF76D0-1441-44D8-A44C-D12C14E5F9FC}"/>
                </a:ext>
              </a:extLst>
            </p:cNvPr>
            <p:cNvSpPr txBox="1"/>
            <p:nvPr/>
          </p:nvSpPr>
          <p:spPr>
            <a:xfrm>
              <a:off x="2086025" y="2751916"/>
              <a:ext cx="1648306" cy="3077766"/>
            </a:xfrm>
            <a:prstGeom prst="rect">
              <a:avLst/>
            </a:prstGeom>
            <a:noFill/>
          </p:spPr>
          <p:txBody>
            <a:bodyPr wrap="square" lIns="0" tIns="0" rIns="0" bIns="0" rtlCol="0">
              <a:spAutoFit/>
            </a:bodyPr>
            <a:lstStyle/>
            <a:p>
              <a:pPr algn="ctr"/>
              <a:r>
                <a:rPr lang="en-US" sz="4000">
                  <a:solidFill>
                    <a:srgbClr val="9EA3F6"/>
                  </a:solidFill>
                  <a:latin typeface="+mj-lt"/>
                </a:rPr>
                <a:t>99%</a:t>
              </a:r>
            </a:p>
            <a:p>
              <a:pPr algn="ctr"/>
              <a:endParaRPr lang="en-US" sz="4000">
                <a:solidFill>
                  <a:srgbClr val="9EA3F6"/>
                </a:solidFill>
                <a:latin typeface="+mj-lt"/>
              </a:endParaRPr>
            </a:p>
            <a:p>
              <a:pPr algn="ctr"/>
              <a:r>
                <a:rPr lang="en-US" sz="4000">
                  <a:solidFill>
                    <a:srgbClr val="9EA3F6"/>
                  </a:solidFill>
                  <a:latin typeface="+mj-lt"/>
                </a:rPr>
                <a:t>98%</a:t>
              </a:r>
            </a:p>
            <a:p>
              <a:pPr algn="ctr"/>
              <a:endParaRPr lang="en-US" sz="4000">
                <a:solidFill>
                  <a:srgbClr val="9EA3F6"/>
                </a:solidFill>
                <a:latin typeface="+mj-lt"/>
              </a:endParaRPr>
            </a:p>
            <a:p>
              <a:pPr algn="ctr"/>
              <a:r>
                <a:rPr lang="en-US" sz="4000">
                  <a:solidFill>
                    <a:srgbClr val="9EA3F6"/>
                  </a:solidFill>
                  <a:latin typeface="+mj-lt"/>
                </a:rPr>
                <a:t>99%</a:t>
              </a:r>
            </a:p>
          </p:txBody>
        </p:sp>
        <p:sp>
          <p:nvSpPr>
            <p:cNvPr id="37" name="TextBox 36">
              <a:extLst>
                <a:ext uri="{FF2B5EF4-FFF2-40B4-BE49-F238E27FC236}">
                  <a16:creationId xmlns:a16="http://schemas.microsoft.com/office/drawing/2014/main" id="{151D4EC2-EB56-452C-BA96-18DA12BD0100}"/>
                </a:ext>
              </a:extLst>
            </p:cNvPr>
            <p:cNvSpPr txBox="1"/>
            <p:nvPr/>
          </p:nvSpPr>
          <p:spPr>
            <a:xfrm>
              <a:off x="230588" y="2878372"/>
              <a:ext cx="738664" cy="3085106"/>
            </a:xfrm>
            <a:prstGeom prst="rect">
              <a:avLst/>
            </a:prstGeom>
            <a:noFill/>
          </p:spPr>
          <p:txBody>
            <a:bodyPr vert="vert270" wrap="square" lIns="0" tIns="0" rIns="0" bIns="0" rtlCol="0">
              <a:spAutoFit/>
            </a:bodyPr>
            <a:lstStyle/>
            <a:p>
              <a:pPr algn="l"/>
              <a:r>
                <a:rPr lang="en-US" sz="2400">
                  <a:solidFill>
                    <a:schemeClr val="bg1"/>
                  </a:solidFill>
                  <a:latin typeface="+mj-lt"/>
                </a:rPr>
                <a:t>HIGH</a:t>
              </a:r>
            </a:p>
            <a:p>
              <a:pPr algn="l"/>
              <a:r>
                <a:rPr lang="en-US" sz="2400">
                  <a:solidFill>
                    <a:schemeClr val="bg1"/>
                  </a:solidFill>
                  <a:latin typeface="+mj-lt"/>
                </a:rPr>
                <a:t>ENGAGEMENT</a:t>
              </a:r>
            </a:p>
          </p:txBody>
        </p:sp>
      </p:grpSp>
      <p:grpSp>
        <p:nvGrpSpPr>
          <p:cNvPr id="43" name="Group 42">
            <a:extLst>
              <a:ext uri="{FF2B5EF4-FFF2-40B4-BE49-F238E27FC236}">
                <a16:creationId xmlns:a16="http://schemas.microsoft.com/office/drawing/2014/main" id="{C51D9CDB-7218-4DD6-A6C5-41EEB3E77F90}"/>
              </a:ext>
            </a:extLst>
          </p:cNvPr>
          <p:cNvGrpSpPr/>
          <p:nvPr/>
        </p:nvGrpSpPr>
        <p:grpSpPr>
          <a:xfrm>
            <a:off x="8295862" y="1521150"/>
            <a:ext cx="3896140" cy="4728576"/>
            <a:chOff x="8295862" y="1521150"/>
            <a:chExt cx="3896140" cy="4728576"/>
          </a:xfrm>
        </p:grpSpPr>
        <p:sp>
          <p:nvSpPr>
            <p:cNvPr id="5" name="Rectangle 4">
              <a:extLst>
                <a:ext uri="{FF2B5EF4-FFF2-40B4-BE49-F238E27FC236}">
                  <a16:creationId xmlns:a16="http://schemas.microsoft.com/office/drawing/2014/main" id="{430A3B17-1CA5-4B50-AA12-7EA93A01B0D0}"/>
                </a:ext>
              </a:extLst>
            </p:cNvPr>
            <p:cNvSpPr/>
            <p:nvPr/>
          </p:nvSpPr>
          <p:spPr bwMode="auto">
            <a:xfrm>
              <a:off x="8295863" y="1521150"/>
              <a:ext cx="3896139" cy="472857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EE8DE2E2-C87F-45BC-86EF-7A878EA40AD8}"/>
                </a:ext>
              </a:extLst>
            </p:cNvPr>
            <p:cNvSpPr/>
            <p:nvPr/>
          </p:nvSpPr>
          <p:spPr bwMode="auto">
            <a:xfrm>
              <a:off x="8295862" y="2615979"/>
              <a:ext cx="2433098" cy="3633747"/>
            </a:xfrm>
            <a:prstGeom prst="rect">
              <a:avLst/>
            </a:prstGeom>
            <a:solidFill>
              <a:srgbClr val="9EA3F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8" name="TextBox 27">
              <a:extLst>
                <a:ext uri="{FF2B5EF4-FFF2-40B4-BE49-F238E27FC236}">
                  <a16:creationId xmlns:a16="http://schemas.microsoft.com/office/drawing/2014/main" id="{508D36C7-DD8D-4B43-AB66-C16B0EFA7E58}"/>
                </a:ext>
              </a:extLst>
            </p:cNvPr>
            <p:cNvSpPr txBox="1"/>
            <p:nvPr/>
          </p:nvSpPr>
          <p:spPr>
            <a:xfrm>
              <a:off x="8422959" y="1729462"/>
              <a:ext cx="3769041" cy="677108"/>
            </a:xfrm>
            <a:prstGeom prst="rect">
              <a:avLst/>
            </a:prstGeom>
            <a:noFill/>
          </p:spPr>
          <p:txBody>
            <a:bodyPr wrap="square" lIns="0" tIns="0" rIns="0" bIns="0" rtlCol="0">
              <a:spAutoFit/>
            </a:bodyPr>
            <a:lstStyle/>
            <a:p>
              <a:r>
                <a:rPr lang="en-US" sz="2200">
                  <a:solidFill>
                    <a:schemeClr val="bg1"/>
                  </a:solidFill>
                  <a:latin typeface="+mj-lt"/>
                </a:rPr>
                <a:t>Disengaged Employees experience this:</a:t>
              </a:r>
            </a:p>
          </p:txBody>
        </p:sp>
        <p:sp>
          <p:nvSpPr>
            <p:cNvPr id="31" name="TextBox 30">
              <a:extLst>
                <a:ext uri="{FF2B5EF4-FFF2-40B4-BE49-F238E27FC236}">
                  <a16:creationId xmlns:a16="http://schemas.microsoft.com/office/drawing/2014/main" id="{7775D3E1-19D6-4D7F-B4A3-D9E061604A63}"/>
                </a:ext>
              </a:extLst>
            </p:cNvPr>
            <p:cNvSpPr txBox="1"/>
            <p:nvPr/>
          </p:nvSpPr>
          <p:spPr>
            <a:xfrm>
              <a:off x="8692238" y="2751916"/>
              <a:ext cx="1648306" cy="3077766"/>
            </a:xfrm>
            <a:prstGeom prst="rect">
              <a:avLst/>
            </a:prstGeom>
            <a:noFill/>
          </p:spPr>
          <p:txBody>
            <a:bodyPr wrap="square" lIns="0" tIns="0" rIns="0" bIns="0" rtlCol="0">
              <a:spAutoFit/>
            </a:bodyPr>
            <a:lstStyle/>
            <a:p>
              <a:pPr algn="ctr"/>
              <a:r>
                <a:rPr lang="en-US" sz="4000">
                  <a:solidFill>
                    <a:srgbClr val="3D1C96"/>
                  </a:solidFill>
                  <a:latin typeface="+mj-lt"/>
                </a:rPr>
                <a:t>89%</a:t>
              </a:r>
            </a:p>
            <a:p>
              <a:pPr algn="ctr"/>
              <a:endParaRPr lang="en-US" sz="4000">
                <a:solidFill>
                  <a:srgbClr val="3D1C96"/>
                </a:solidFill>
                <a:latin typeface="+mj-lt"/>
              </a:endParaRPr>
            </a:p>
            <a:p>
              <a:pPr algn="ctr"/>
              <a:r>
                <a:rPr lang="en-US" sz="4000">
                  <a:solidFill>
                    <a:srgbClr val="3D1C96"/>
                  </a:solidFill>
                  <a:latin typeface="+mj-lt"/>
                </a:rPr>
                <a:t>70%</a:t>
              </a:r>
            </a:p>
            <a:p>
              <a:pPr algn="ctr"/>
              <a:endParaRPr lang="en-US" sz="4000">
                <a:solidFill>
                  <a:srgbClr val="3D1C96"/>
                </a:solidFill>
                <a:latin typeface="+mj-lt"/>
              </a:endParaRPr>
            </a:p>
            <a:p>
              <a:pPr algn="ctr"/>
              <a:r>
                <a:rPr lang="en-US" sz="4000">
                  <a:solidFill>
                    <a:srgbClr val="3D1C96"/>
                  </a:solidFill>
                  <a:latin typeface="+mj-lt"/>
                </a:rPr>
                <a:t>53%</a:t>
              </a:r>
            </a:p>
          </p:txBody>
        </p:sp>
        <p:sp>
          <p:nvSpPr>
            <p:cNvPr id="39" name="TextBox 38">
              <a:extLst>
                <a:ext uri="{FF2B5EF4-FFF2-40B4-BE49-F238E27FC236}">
                  <a16:creationId xmlns:a16="http://schemas.microsoft.com/office/drawing/2014/main" id="{DEB9985F-42E7-4E8A-9594-1FFF5BEDD39D}"/>
                </a:ext>
              </a:extLst>
            </p:cNvPr>
            <p:cNvSpPr txBox="1"/>
            <p:nvPr/>
          </p:nvSpPr>
          <p:spPr>
            <a:xfrm>
              <a:off x="10776275" y="3007735"/>
              <a:ext cx="738664" cy="3085106"/>
            </a:xfrm>
            <a:prstGeom prst="rect">
              <a:avLst/>
            </a:prstGeom>
            <a:noFill/>
          </p:spPr>
          <p:txBody>
            <a:bodyPr vert="vert270" wrap="square" lIns="0" tIns="0" rIns="0" bIns="0" rtlCol="0">
              <a:spAutoFit/>
            </a:bodyPr>
            <a:lstStyle/>
            <a:p>
              <a:pPr algn="l"/>
              <a:r>
                <a:rPr lang="en-US" sz="2400">
                  <a:solidFill>
                    <a:schemeClr val="bg1"/>
                  </a:solidFill>
                  <a:latin typeface="+mj-lt"/>
                </a:rPr>
                <a:t>LOW</a:t>
              </a:r>
            </a:p>
            <a:p>
              <a:pPr algn="l"/>
              <a:r>
                <a:rPr lang="en-US" sz="2400">
                  <a:solidFill>
                    <a:schemeClr val="bg1"/>
                  </a:solidFill>
                  <a:latin typeface="+mj-lt"/>
                </a:rPr>
                <a:t>ENGAGEMENT</a:t>
              </a:r>
            </a:p>
          </p:txBody>
        </p:sp>
      </p:grpSp>
      <p:pic>
        <p:nvPicPr>
          <p:cNvPr id="1026" name="Picture 2" descr="See the source image">
            <a:extLst>
              <a:ext uri="{FF2B5EF4-FFF2-40B4-BE49-F238E27FC236}">
                <a16:creationId xmlns:a16="http://schemas.microsoft.com/office/drawing/2014/main" id="{C3605125-954C-402E-93EE-5631F17BB3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82325" y="6452338"/>
            <a:ext cx="1102452" cy="255947"/>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968BE499-E53F-4EC8-8457-60D0C908D47C}"/>
              </a:ext>
            </a:extLst>
          </p:cNvPr>
          <p:cNvSpPr txBox="1"/>
          <p:nvPr/>
        </p:nvSpPr>
        <p:spPr>
          <a:xfrm>
            <a:off x="0" y="6520141"/>
            <a:ext cx="13819792" cy="276999"/>
          </a:xfrm>
          <a:prstGeom prst="rect">
            <a:avLst/>
          </a:prstGeom>
          <a:noFill/>
        </p:spPr>
        <p:txBody>
          <a:bodyPr wrap="square">
            <a:spAutoFit/>
          </a:bodyPr>
          <a:lstStyle/>
          <a:p>
            <a:r>
              <a:rPr lang="en-US" sz="1200" b="0" i="1">
                <a:solidFill>
                  <a:srgbClr val="323232"/>
                </a:solidFill>
                <a:effectLst/>
                <a:latin typeface="Myriad Set Pro Thin"/>
              </a:rPr>
              <a:t>Gartner, Drive Employee Experience for Frontline Workers Using HR Technology, By </a:t>
            </a:r>
            <a:r>
              <a:rPr lang="en-US" sz="1200" b="0" i="1" u="none" strike="noStrike">
                <a:solidFill>
                  <a:srgbClr val="0087CD"/>
                </a:solidFill>
                <a:effectLst/>
                <a:latin typeface="Myriad Set Pro Thin"/>
                <a:hlinkClick r:id="rId4"/>
              </a:rPr>
              <a:t>Sam </a:t>
            </a:r>
            <a:r>
              <a:rPr lang="en-US" sz="1200" b="0" i="1" u="none" strike="noStrike" err="1">
                <a:solidFill>
                  <a:srgbClr val="0087CD"/>
                </a:solidFill>
                <a:effectLst/>
                <a:latin typeface="Myriad Set Pro Thin"/>
                <a:hlinkClick r:id="rId4"/>
              </a:rPr>
              <a:t>Grinter</a:t>
            </a:r>
            <a:r>
              <a:rPr lang="en-US" sz="1200" b="0" i="1">
                <a:solidFill>
                  <a:srgbClr val="323232"/>
                </a:solidFill>
                <a:effectLst/>
                <a:latin typeface="Myriad Set Pro Thin"/>
              </a:rPr>
              <a:t>, 15 September 2021</a:t>
            </a:r>
            <a:endParaRPr lang="en-US" sz="1200" i="1"/>
          </a:p>
        </p:txBody>
      </p:sp>
    </p:spTree>
    <p:extLst>
      <p:ext uri="{BB962C8B-B14F-4D97-AF65-F5344CB8AC3E}">
        <p14:creationId xmlns:p14="http://schemas.microsoft.com/office/powerpoint/2010/main" val="30689043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8CE8C3-E2A9-498F-9095-84E02C9BE178}"/>
              </a:ext>
            </a:extLst>
          </p:cNvPr>
          <p:cNvSpPr>
            <a:spLocks noGrp="1"/>
          </p:cNvSpPr>
          <p:nvPr>
            <p:ph type="title"/>
          </p:nvPr>
        </p:nvSpPr>
        <p:spPr>
          <a:xfrm>
            <a:off x="201401" y="344605"/>
            <a:ext cx="11018520" cy="553998"/>
          </a:xfrm>
        </p:spPr>
        <p:txBody>
          <a:bodyPr/>
          <a:lstStyle/>
          <a:p>
            <a:r>
              <a:rPr lang="en-US"/>
              <a:t>Organizations Must Quickly Adapt</a:t>
            </a:r>
          </a:p>
        </p:txBody>
      </p:sp>
      <p:pic>
        <p:nvPicPr>
          <p:cNvPr id="12" name="Graphic 11" descr="Repeat with solid fill">
            <a:extLst>
              <a:ext uri="{FF2B5EF4-FFF2-40B4-BE49-F238E27FC236}">
                <a16:creationId xmlns:a16="http://schemas.microsoft.com/office/drawing/2014/main" id="{ED4EBF13-60DA-4DE4-AE34-87318A86C66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116917" y="1440267"/>
            <a:ext cx="598902" cy="598902"/>
          </a:xfrm>
          <a:prstGeom prst="rect">
            <a:avLst/>
          </a:prstGeom>
        </p:spPr>
      </p:pic>
      <p:grpSp>
        <p:nvGrpSpPr>
          <p:cNvPr id="42" name="Group 41">
            <a:extLst>
              <a:ext uri="{FF2B5EF4-FFF2-40B4-BE49-F238E27FC236}">
                <a16:creationId xmlns:a16="http://schemas.microsoft.com/office/drawing/2014/main" id="{8546B192-E45B-42B3-AC1D-FD0D8DBB7974}"/>
              </a:ext>
            </a:extLst>
          </p:cNvPr>
          <p:cNvGrpSpPr/>
          <p:nvPr/>
        </p:nvGrpSpPr>
        <p:grpSpPr>
          <a:xfrm>
            <a:off x="6904558" y="227908"/>
            <a:ext cx="4668472" cy="3023621"/>
            <a:chOff x="6946122" y="435728"/>
            <a:chExt cx="4668472" cy="3023621"/>
          </a:xfrm>
        </p:grpSpPr>
        <p:grpSp>
          <p:nvGrpSpPr>
            <p:cNvPr id="41" name="Group 40">
              <a:extLst>
                <a:ext uri="{FF2B5EF4-FFF2-40B4-BE49-F238E27FC236}">
                  <a16:creationId xmlns:a16="http://schemas.microsoft.com/office/drawing/2014/main" id="{3D69FCA4-AFDF-4016-A68D-80F8D7254422}"/>
                </a:ext>
              </a:extLst>
            </p:cNvPr>
            <p:cNvGrpSpPr/>
            <p:nvPr/>
          </p:nvGrpSpPr>
          <p:grpSpPr>
            <a:xfrm>
              <a:off x="6946122" y="435728"/>
              <a:ext cx="4589386" cy="3023621"/>
              <a:chOff x="6946122" y="435728"/>
              <a:chExt cx="4589386" cy="3023621"/>
            </a:xfrm>
          </p:grpSpPr>
          <p:cxnSp>
            <p:nvCxnSpPr>
              <p:cNvPr id="23" name="Straight Connector 22">
                <a:extLst>
                  <a:ext uri="{FF2B5EF4-FFF2-40B4-BE49-F238E27FC236}">
                    <a16:creationId xmlns:a16="http://schemas.microsoft.com/office/drawing/2014/main" id="{4091DBF8-A68A-4EEF-A761-B1EBD3B179AD}"/>
                  </a:ext>
                </a:extLst>
              </p:cNvPr>
              <p:cNvCxnSpPr/>
              <p:nvPr/>
            </p:nvCxnSpPr>
            <p:spPr>
              <a:xfrm>
                <a:off x="9144000" y="1648087"/>
                <a:ext cx="2391508" cy="0"/>
              </a:xfrm>
              <a:prstGeom prst="line">
                <a:avLst/>
              </a:prstGeom>
              <a:ln w="28575">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6" name="Graphic 5" descr="Single gear with solid fill">
                <a:extLst>
                  <a:ext uri="{FF2B5EF4-FFF2-40B4-BE49-F238E27FC236}">
                    <a16:creationId xmlns:a16="http://schemas.microsoft.com/office/drawing/2014/main" id="{0ADA55F0-662E-43FC-9291-CBB542D9B12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20976369">
                <a:off x="6946122" y="435728"/>
                <a:ext cx="3023621" cy="3023621"/>
              </a:xfrm>
              <a:prstGeom prst="rect">
                <a:avLst/>
              </a:prstGeom>
            </p:spPr>
          </p:pic>
        </p:grpSp>
        <p:sp>
          <p:nvSpPr>
            <p:cNvPr id="32" name="TextBox 31">
              <a:extLst>
                <a:ext uri="{FF2B5EF4-FFF2-40B4-BE49-F238E27FC236}">
                  <a16:creationId xmlns:a16="http://schemas.microsoft.com/office/drawing/2014/main" id="{A84FC9E7-33BB-4FE8-A712-3496B5C36D63}"/>
                </a:ext>
              </a:extLst>
            </p:cNvPr>
            <p:cNvSpPr txBox="1"/>
            <p:nvPr/>
          </p:nvSpPr>
          <p:spPr>
            <a:xfrm>
              <a:off x="10314269" y="1048328"/>
              <a:ext cx="1300325" cy="492443"/>
            </a:xfrm>
            <a:prstGeom prst="rect">
              <a:avLst/>
            </a:prstGeom>
            <a:noFill/>
          </p:spPr>
          <p:txBody>
            <a:bodyPr wrap="square" lIns="0" tIns="0" rIns="0" bIns="0" rtlCol="0">
              <a:spAutoFit/>
            </a:bodyPr>
            <a:lstStyle/>
            <a:p>
              <a:pPr algn="l"/>
              <a:r>
                <a:rPr lang="en-US" sz="3200" b="1"/>
                <a:t>Agility</a:t>
              </a:r>
            </a:p>
          </p:txBody>
        </p:sp>
      </p:grpSp>
      <p:pic>
        <p:nvPicPr>
          <p:cNvPr id="16" name="Graphic 15" descr="Decision chart with solid fill">
            <a:extLst>
              <a:ext uri="{FF2B5EF4-FFF2-40B4-BE49-F238E27FC236}">
                <a16:creationId xmlns:a16="http://schemas.microsoft.com/office/drawing/2014/main" id="{D1841F45-4906-4CDD-8C0F-7A402A4A002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743782" y="3504394"/>
            <a:ext cx="914400" cy="914400"/>
          </a:xfrm>
          <a:prstGeom prst="rect">
            <a:avLst/>
          </a:prstGeom>
        </p:spPr>
      </p:pic>
      <p:cxnSp>
        <p:nvCxnSpPr>
          <p:cNvPr id="25" name="Straight Connector 24">
            <a:extLst>
              <a:ext uri="{FF2B5EF4-FFF2-40B4-BE49-F238E27FC236}">
                <a16:creationId xmlns:a16="http://schemas.microsoft.com/office/drawing/2014/main" id="{B1F6FC2B-37E1-4472-86E0-CB7915FB1DC7}"/>
              </a:ext>
            </a:extLst>
          </p:cNvPr>
          <p:cNvCxnSpPr>
            <a:cxnSpLocks/>
          </p:cNvCxnSpPr>
          <p:nvPr/>
        </p:nvCxnSpPr>
        <p:spPr>
          <a:xfrm>
            <a:off x="7200982" y="4882246"/>
            <a:ext cx="4677776" cy="0"/>
          </a:xfrm>
          <a:prstGeom prst="line">
            <a:avLst/>
          </a:prstGeom>
          <a:ln w="28575">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4" name="Graphic 3" descr="Single gear with solid fill">
            <a:extLst>
              <a:ext uri="{FF2B5EF4-FFF2-40B4-BE49-F238E27FC236}">
                <a16:creationId xmlns:a16="http://schemas.microsoft.com/office/drawing/2014/main" id="{FB83BE79-A496-422B-AC3A-EA40D852753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894467" y="1695300"/>
            <a:ext cx="4613030" cy="4613030"/>
          </a:xfrm>
          <a:prstGeom prst="rect">
            <a:avLst/>
          </a:prstGeom>
        </p:spPr>
      </p:pic>
      <p:sp>
        <p:nvSpPr>
          <p:cNvPr id="34" name="TextBox 33">
            <a:extLst>
              <a:ext uri="{FF2B5EF4-FFF2-40B4-BE49-F238E27FC236}">
                <a16:creationId xmlns:a16="http://schemas.microsoft.com/office/drawing/2014/main" id="{62D61997-841B-49A4-A865-9639FCE46426}"/>
              </a:ext>
            </a:extLst>
          </p:cNvPr>
          <p:cNvSpPr txBox="1"/>
          <p:nvPr/>
        </p:nvSpPr>
        <p:spPr>
          <a:xfrm>
            <a:off x="8577899" y="3765620"/>
            <a:ext cx="3253422" cy="984885"/>
          </a:xfrm>
          <a:prstGeom prst="rect">
            <a:avLst/>
          </a:prstGeom>
          <a:noFill/>
        </p:spPr>
        <p:txBody>
          <a:bodyPr wrap="square" lIns="0" tIns="0" rIns="0" bIns="0" rtlCol="0">
            <a:spAutoFit/>
          </a:bodyPr>
          <a:lstStyle/>
          <a:p>
            <a:pPr algn="r"/>
            <a:r>
              <a:rPr lang="en-US" sz="3200" b="1"/>
              <a:t>Operational</a:t>
            </a:r>
          </a:p>
          <a:p>
            <a:pPr algn="r"/>
            <a:r>
              <a:rPr lang="en-US" sz="3200" b="1"/>
              <a:t>Efficiency </a:t>
            </a:r>
          </a:p>
        </p:txBody>
      </p:sp>
      <p:cxnSp>
        <p:nvCxnSpPr>
          <p:cNvPr id="30" name="Straight Connector 29">
            <a:extLst>
              <a:ext uri="{FF2B5EF4-FFF2-40B4-BE49-F238E27FC236}">
                <a16:creationId xmlns:a16="http://schemas.microsoft.com/office/drawing/2014/main" id="{92DC7E59-BAA6-4E5E-BE7F-249DC4476F0D}"/>
              </a:ext>
            </a:extLst>
          </p:cNvPr>
          <p:cNvCxnSpPr>
            <a:cxnSpLocks/>
          </p:cNvCxnSpPr>
          <p:nvPr/>
        </p:nvCxnSpPr>
        <p:spPr>
          <a:xfrm>
            <a:off x="306892" y="2667397"/>
            <a:ext cx="3253422" cy="0"/>
          </a:xfrm>
          <a:prstGeom prst="line">
            <a:avLst/>
          </a:prstGeom>
          <a:ln w="28575">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43" name="Group 42">
            <a:extLst>
              <a:ext uri="{FF2B5EF4-FFF2-40B4-BE49-F238E27FC236}">
                <a16:creationId xmlns:a16="http://schemas.microsoft.com/office/drawing/2014/main" id="{3E530900-FF5A-4515-A73D-2AD659585163}"/>
              </a:ext>
            </a:extLst>
          </p:cNvPr>
          <p:cNvGrpSpPr/>
          <p:nvPr/>
        </p:nvGrpSpPr>
        <p:grpSpPr>
          <a:xfrm>
            <a:off x="306892" y="1769150"/>
            <a:ext cx="5382103" cy="3985390"/>
            <a:chOff x="306892" y="2039316"/>
            <a:chExt cx="5382103" cy="3985390"/>
          </a:xfrm>
        </p:grpSpPr>
        <p:grpSp>
          <p:nvGrpSpPr>
            <p:cNvPr id="31" name="Group 30">
              <a:extLst>
                <a:ext uri="{FF2B5EF4-FFF2-40B4-BE49-F238E27FC236}">
                  <a16:creationId xmlns:a16="http://schemas.microsoft.com/office/drawing/2014/main" id="{76B4B09F-BA25-4B88-9B24-C561115FF70B}"/>
                </a:ext>
              </a:extLst>
            </p:cNvPr>
            <p:cNvGrpSpPr/>
            <p:nvPr/>
          </p:nvGrpSpPr>
          <p:grpSpPr>
            <a:xfrm>
              <a:off x="1815600" y="2151311"/>
              <a:ext cx="3873395" cy="3873395"/>
              <a:chOff x="1815600" y="2151311"/>
              <a:chExt cx="3873395" cy="3873395"/>
            </a:xfrm>
          </p:grpSpPr>
          <p:pic>
            <p:nvPicPr>
              <p:cNvPr id="8" name="Graphic 7" descr="Single gear with solid fill">
                <a:extLst>
                  <a:ext uri="{FF2B5EF4-FFF2-40B4-BE49-F238E27FC236}">
                    <a16:creationId xmlns:a16="http://schemas.microsoft.com/office/drawing/2014/main" id="{5E0B1BBA-574E-4BAA-8C79-3CE599FD3E31}"/>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815600" y="2151311"/>
                <a:ext cx="3873395" cy="3873395"/>
              </a:xfrm>
              <a:prstGeom prst="rect">
                <a:avLst/>
              </a:prstGeom>
            </p:spPr>
          </p:pic>
          <p:pic>
            <p:nvPicPr>
              <p:cNvPr id="21" name="Graphic 20" descr="Aspiration with solid fill">
                <a:extLst>
                  <a:ext uri="{FF2B5EF4-FFF2-40B4-BE49-F238E27FC236}">
                    <a16:creationId xmlns:a16="http://schemas.microsoft.com/office/drawing/2014/main" id="{00AFA0D9-C79F-48AE-91E0-36AC2E5343F6}"/>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3235990" y="3612977"/>
                <a:ext cx="914400" cy="914400"/>
              </a:xfrm>
              <a:prstGeom prst="rect">
                <a:avLst/>
              </a:prstGeom>
            </p:spPr>
          </p:pic>
        </p:grpSp>
        <p:sp>
          <p:nvSpPr>
            <p:cNvPr id="37" name="TextBox 36">
              <a:extLst>
                <a:ext uri="{FF2B5EF4-FFF2-40B4-BE49-F238E27FC236}">
                  <a16:creationId xmlns:a16="http://schemas.microsoft.com/office/drawing/2014/main" id="{9011173A-C3F1-4D53-8696-AAA8F67833A9}"/>
                </a:ext>
              </a:extLst>
            </p:cNvPr>
            <p:cNvSpPr txBox="1"/>
            <p:nvPr/>
          </p:nvSpPr>
          <p:spPr>
            <a:xfrm>
              <a:off x="306892" y="2039316"/>
              <a:ext cx="3253422" cy="861774"/>
            </a:xfrm>
            <a:prstGeom prst="rect">
              <a:avLst/>
            </a:prstGeom>
            <a:noFill/>
          </p:spPr>
          <p:txBody>
            <a:bodyPr wrap="square" lIns="0" tIns="0" rIns="0" bIns="0" rtlCol="0">
              <a:spAutoFit/>
            </a:bodyPr>
            <a:lstStyle/>
            <a:p>
              <a:r>
                <a:rPr lang="en-US" sz="2800" b="1"/>
                <a:t>Employee </a:t>
              </a:r>
            </a:p>
            <a:p>
              <a:r>
                <a:rPr lang="en-US" sz="2800" b="1"/>
                <a:t>Engagement</a:t>
              </a:r>
            </a:p>
          </p:txBody>
        </p:sp>
      </p:grpSp>
      <p:grpSp>
        <p:nvGrpSpPr>
          <p:cNvPr id="47" name="Group 46">
            <a:extLst>
              <a:ext uri="{FF2B5EF4-FFF2-40B4-BE49-F238E27FC236}">
                <a16:creationId xmlns:a16="http://schemas.microsoft.com/office/drawing/2014/main" id="{BF2B4803-4689-4236-8936-53C81FF7B323}"/>
              </a:ext>
            </a:extLst>
          </p:cNvPr>
          <p:cNvGrpSpPr/>
          <p:nvPr/>
        </p:nvGrpSpPr>
        <p:grpSpPr>
          <a:xfrm>
            <a:off x="360679" y="4204656"/>
            <a:ext cx="6244112" cy="2822754"/>
            <a:chOff x="360679" y="4474822"/>
            <a:chExt cx="6244112" cy="2822754"/>
          </a:xfrm>
        </p:grpSpPr>
        <p:cxnSp>
          <p:nvCxnSpPr>
            <p:cNvPr id="28" name="Straight Connector 27">
              <a:extLst>
                <a:ext uri="{FF2B5EF4-FFF2-40B4-BE49-F238E27FC236}">
                  <a16:creationId xmlns:a16="http://schemas.microsoft.com/office/drawing/2014/main" id="{D03B8041-8993-4159-8671-B0F20680F8B5}"/>
                </a:ext>
              </a:extLst>
            </p:cNvPr>
            <p:cNvCxnSpPr>
              <a:cxnSpLocks/>
            </p:cNvCxnSpPr>
            <p:nvPr/>
          </p:nvCxnSpPr>
          <p:spPr>
            <a:xfrm>
              <a:off x="1478860" y="5904778"/>
              <a:ext cx="3253422" cy="0"/>
            </a:xfrm>
            <a:prstGeom prst="line">
              <a:avLst/>
            </a:prstGeom>
            <a:ln w="28575">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9" name="Group 18">
              <a:extLst>
                <a:ext uri="{FF2B5EF4-FFF2-40B4-BE49-F238E27FC236}">
                  <a16:creationId xmlns:a16="http://schemas.microsoft.com/office/drawing/2014/main" id="{9487F9A9-62DC-4A40-B990-8B29C15CA558}"/>
                </a:ext>
              </a:extLst>
            </p:cNvPr>
            <p:cNvGrpSpPr/>
            <p:nvPr/>
          </p:nvGrpSpPr>
          <p:grpSpPr>
            <a:xfrm>
              <a:off x="3782037" y="4474822"/>
              <a:ext cx="2822754" cy="2822754"/>
              <a:chOff x="3632765" y="4290690"/>
              <a:chExt cx="2822754" cy="2822754"/>
            </a:xfrm>
          </p:grpSpPr>
          <p:pic>
            <p:nvPicPr>
              <p:cNvPr id="10" name="Graphic 9" descr="Single gear with solid fill">
                <a:extLst>
                  <a:ext uri="{FF2B5EF4-FFF2-40B4-BE49-F238E27FC236}">
                    <a16:creationId xmlns:a16="http://schemas.microsoft.com/office/drawing/2014/main" id="{A7ADA7A2-9357-423A-AA44-53294FFF95F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rot="21005754">
                <a:off x="3632765" y="4290690"/>
                <a:ext cx="2822754" cy="2822754"/>
              </a:xfrm>
              <a:prstGeom prst="rect">
                <a:avLst/>
              </a:prstGeom>
            </p:spPr>
          </p:pic>
          <p:pic>
            <p:nvPicPr>
              <p:cNvPr id="18" name="Graphic 17" descr="Bar graph with upward trend with solid fill">
                <a:extLst>
                  <a:ext uri="{FF2B5EF4-FFF2-40B4-BE49-F238E27FC236}">
                    <a16:creationId xmlns:a16="http://schemas.microsoft.com/office/drawing/2014/main" id="{4FE0276B-870D-4449-A968-6FC8CE9EFFD5}"/>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4748135" y="5424935"/>
                <a:ext cx="520383" cy="520383"/>
              </a:xfrm>
              <a:prstGeom prst="rect">
                <a:avLst/>
              </a:prstGeom>
            </p:spPr>
          </p:pic>
        </p:grpSp>
        <p:sp>
          <p:nvSpPr>
            <p:cNvPr id="39" name="TextBox 38">
              <a:extLst>
                <a:ext uri="{FF2B5EF4-FFF2-40B4-BE49-F238E27FC236}">
                  <a16:creationId xmlns:a16="http://schemas.microsoft.com/office/drawing/2014/main" id="{7387436E-6C8E-4442-A8DF-6E29D1A7DB18}"/>
                </a:ext>
              </a:extLst>
            </p:cNvPr>
            <p:cNvSpPr txBox="1"/>
            <p:nvPr/>
          </p:nvSpPr>
          <p:spPr>
            <a:xfrm>
              <a:off x="360679" y="4885389"/>
              <a:ext cx="3253422" cy="861774"/>
            </a:xfrm>
            <a:prstGeom prst="rect">
              <a:avLst/>
            </a:prstGeom>
            <a:noFill/>
          </p:spPr>
          <p:txBody>
            <a:bodyPr wrap="square" lIns="0" tIns="0" rIns="0" bIns="0" rtlCol="0">
              <a:spAutoFit/>
            </a:bodyPr>
            <a:lstStyle/>
            <a:p>
              <a:r>
                <a:rPr lang="en-US" sz="2800" b="1"/>
                <a:t>Revenue </a:t>
              </a:r>
            </a:p>
            <a:p>
              <a:r>
                <a:rPr lang="en-US" sz="2800" b="1"/>
                <a:t>Augmentation</a:t>
              </a:r>
            </a:p>
          </p:txBody>
        </p:sp>
      </p:grpSp>
    </p:spTree>
    <p:extLst>
      <p:ext uri="{BB962C8B-B14F-4D97-AF65-F5344CB8AC3E}">
        <p14:creationId xmlns:p14="http://schemas.microsoft.com/office/powerpoint/2010/main" val="209120107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E25968-3663-458A-AB82-43A0DE57CA92}"/>
              </a:ext>
            </a:extLst>
          </p:cNvPr>
          <p:cNvSpPr>
            <a:spLocks noGrp="1"/>
          </p:cNvSpPr>
          <p:nvPr>
            <p:ph type="title"/>
          </p:nvPr>
        </p:nvSpPr>
        <p:spPr>
          <a:xfrm>
            <a:off x="4016414" y="2665252"/>
            <a:ext cx="7616143" cy="1107996"/>
          </a:xfrm>
        </p:spPr>
        <p:txBody>
          <a:bodyPr/>
          <a:lstStyle/>
          <a:p>
            <a:pPr algn="ctr"/>
            <a:r>
              <a:rPr lang="en-US"/>
              <a:t>What area of employee engagement are you focused on most right now?</a:t>
            </a:r>
          </a:p>
        </p:txBody>
      </p:sp>
      <p:sp>
        <p:nvSpPr>
          <p:cNvPr id="8" name="Title 1">
            <a:extLst>
              <a:ext uri="{FF2B5EF4-FFF2-40B4-BE49-F238E27FC236}">
                <a16:creationId xmlns:a16="http://schemas.microsoft.com/office/drawing/2014/main" id="{D0AE6851-B57D-4012-975A-E844E9F22751}"/>
              </a:ext>
            </a:extLst>
          </p:cNvPr>
          <p:cNvSpPr txBox="1">
            <a:spLocks/>
          </p:cNvSpPr>
          <p:nvPr/>
        </p:nvSpPr>
        <p:spPr>
          <a:xfrm>
            <a:off x="9533200" y="5871957"/>
            <a:ext cx="5507737" cy="430887"/>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anose="020B0502040204020203" pitchFamily="34" charset="0"/>
              </a:defRPr>
            </a:lvl1pPr>
          </a:lstStyle>
          <a:p>
            <a:r>
              <a:rPr lang="en-US" sz="2800"/>
              <a:t>#mwsummit</a:t>
            </a:r>
          </a:p>
        </p:txBody>
      </p:sp>
      <p:sp>
        <p:nvSpPr>
          <p:cNvPr id="4" name="Rectangle 3">
            <a:extLst>
              <a:ext uri="{FF2B5EF4-FFF2-40B4-BE49-F238E27FC236}">
                <a16:creationId xmlns:a16="http://schemas.microsoft.com/office/drawing/2014/main" id="{63A71C03-051B-4BBD-AB49-AF07392193FC}"/>
              </a:ext>
            </a:extLst>
          </p:cNvPr>
          <p:cNvSpPr/>
          <p:nvPr/>
        </p:nvSpPr>
        <p:spPr>
          <a:xfrm>
            <a:off x="148856" y="-851095"/>
            <a:ext cx="3526927" cy="9248686"/>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59500" b="1" cap="none" spc="0">
                <a:ln/>
                <a:solidFill>
                  <a:schemeClr val="accent3">
                    <a:alpha val="27000"/>
                  </a:schemeClr>
                </a:solidFill>
                <a:effectLst/>
              </a:rPr>
              <a:t>?</a:t>
            </a:r>
          </a:p>
        </p:txBody>
      </p:sp>
    </p:spTree>
    <p:extLst>
      <p:ext uri="{BB962C8B-B14F-4D97-AF65-F5344CB8AC3E}">
        <p14:creationId xmlns:p14="http://schemas.microsoft.com/office/powerpoint/2010/main" val="10116754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B54851-31FE-460C-9F46-CD29B6B33225}"/>
              </a:ext>
            </a:extLst>
          </p:cNvPr>
          <p:cNvSpPr>
            <a:spLocks noGrp="1"/>
          </p:cNvSpPr>
          <p:nvPr>
            <p:ph type="title"/>
          </p:nvPr>
        </p:nvSpPr>
        <p:spPr>
          <a:xfrm>
            <a:off x="588263" y="497541"/>
            <a:ext cx="11018520" cy="1046440"/>
          </a:xfrm>
        </p:spPr>
        <p:txBody>
          <a:bodyPr/>
          <a:lstStyle/>
          <a:p>
            <a:r>
              <a:rPr lang="en-US"/>
              <a:t>What is an employee experience platform (EXP)​</a:t>
            </a:r>
            <a:br>
              <a:rPr lang="en-US"/>
            </a:br>
            <a:r>
              <a:rPr lang="en-US" sz="2000" spc="0">
                <a:solidFill>
                  <a:srgbClr val="8661C5"/>
                </a:solidFill>
              </a:rPr>
              <a:t>A digital platform that helps organizations create a thriving culture </a:t>
            </a:r>
            <a:br>
              <a:rPr lang="en-US" sz="2000" spc="0">
                <a:solidFill>
                  <a:srgbClr val="8661C5"/>
                </a:solidFill>
              </a:rPr>
            </a:br>
            <a:r>
              <a:rPr lang="en-US" sz="2000" spc="0">
                <a:solidFill>
                  <a:srgbClr val="8661C5"/>
                </a:solidFill>
              </a:rPr>
              <a:t>with engaged employees and inspiring leaders</a:t>
            </a:r>
            <a:endParaRPr lang="en-US" spc="0">
              <a:solidFill>
                <a:srgbClr val="8661C5"/>
              </a:solidFill>
            </a:endParaRPr>
          </a:p>
        </p:txBody>
      </p:sp>
      <p:grpSp>
        <p:nvGrpSpPr>
          <p:cNvPr id="6" name="Group 5" descr="Image of a female employee surrounded by a semi-circle of icons and text that define an employee experience platform">
            <a:extLst>
              <a:ext uri="{FF2B5EF4-FFF2-40B4-BE49-F238E27FC236}">
                <a16:creationId xmlns:a16="http://schemas.microsoft.com/office/drawing/2014/main" id="{6D2FBDAE-399B-4C5E-AB04-5D203A0F082C}"/>
              </a:ext>
            </a:extLst>
          </p:cNvPr>
          <p:cNvGrpSpPr/>
          <p:nvPr/>
        </p:nvGrpSpPr>
        <p:grpSpPr>
          <a:xfrm>
            <a:off x="3060192" y="3874505"/>
            <a:ext cx="6071616" cy="2983496"/>
            <a:chOff x="3060192" y="3874505"/>
            <a:chExt cx="6071616" cy="2983496"/>
          </a:xfrm>
        </p:grpSpPr>
        <p:pic>
          <p:nvPicPr>
            <p:cNvPr id="29" name="Picture 28">
              <a:extLst>
                <a:ext uri="{FF2B5EF4-FFF2-40B4-BE49-F238E27FC236}">
                  <a16:creationId xmlns:a16="http://schemas.microsoft.com/office/drawing/2014/main" id="{0F4DAD03-BA5D-41B1-811B-7E836363DEA7}"/>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3721432" y="4488440"/>
              <a:ext cx="4749141" cy="2369561"/>
            </a:xfrm>
            <a:custGeom>
              <a:avLst/>
              <a:gdLst>
                <a:gd name="connsiteX0" fmla="*/ 2374570 w 4749141"/>
                <a:gd name="connsiteY0" fmla="*/ 0 h 2369561"/>
                <a:gd name="connsiteX1" fmla="*/ 4737146 w 4749141"/>
                <a:gd name="connsiteY1" fmla="*/ 2132022 h 2369561"/>
                <a:gd name="connsiteX2" fmla="*/ 4749141 w 4749141"/>
                <a:gd name="connsiteY2" fmla="*/ 2369561 h 2369561"/>
                <a:gd name="connsiteX3" fmla="*/ 0 w 4749141"/>
                <a:gd name="connsiteY3" fmla="*/ 2369561 h 2369561"/>
                <a:gd name="connsiteX4" fmla="*/ 11994 w 4749141"/>
                <a:gd name="connsiteY4" fmla="*/ 2132022 h 2369561"/>
                <a:gd name="connsiteX5" fmla="*/ 2374570 w 4749141"/>
                <a:gd name="connsiteY5" fmla="*/ 0 h 2369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49141" h="2369561">
                  <a:moveTo>
                    <a:pt x="2374570" y="0"/>
                  </a:moveTo>
                  <a:cubicBezTo>
                    <a:pt x="3604182" y="0"/>
                    <a:pt x="4615531" y="934497"/>
                    <a:pt x="4737146" y="2132022"/>
                  </a:cubicBezTo>
                  <a:lnTo>
                    <a:pt x="4749141" y="2369561"/>
                  </a:lnTo>
                  <a:lnTo>
                    <a:pt x="0" y="2369561"/>
                  </a:lnTo>
                  <a:lnTo>
                    <a:pt x="11994" y="2132022"/>
                  </a:lnTo>
                  <a:cubicBezTo>
                    <a:pt x="133610" y="934497"/>
                    <a:pt x="1144959" y="0"/>
                    <a:pt x="2374570" y="0"/>
                  </a:cubicBezTo>
                  <a:close/>
                </a:path>
              </a:pathLst>
            </a:custGeom>
          </p:spPr>
        </p:pic>
        <p:pic>
          <p:nvPicPr>
            <p:cNvPr id="33" name="Graphic 32">
              <a:extLst>
                <a:ext uri="{FF2B5EF4-FFF2-40B4-BE49-F238E27FC236}">
                  <a16:creationId xmlns:a16="http://schemas.microsoft.com/office/drawing/2014/main" id="{04D9A5AD-0F62-4516-BB62-C3E8D0BC405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b="50862"/>
            <a:stretch>
              <a:fillRect/>
            </a:stretch>
          </p:blipFill>
          <p:spPr>
            <a:xfrm>
              <a:off x="3060192" y="3874505"/>
              <a:ext cx="6071616" cy="2983495"/>
            </a:xfrm>
            <a:custGeom>
              <a:avLst/>
              <a:gdLst>
                <a:gd name="connsiteX0" fmla="*/ 0 w 6071616"/>
                <a:gd name="connsiteY0" fmla="*/ 0 h 2983495"/>
                <a:gd name="connsiteX1" fmla="*/ 6071616 w 6071616"/>
                <a:gd name="connsiteY1" fmla="*/ 0 h 2983495"/>
                <a:gd name="connsiteX2" fmla="*/ 6071616 w 6071616"/>
                <a:gd name="connsiteY2" fmla="*/ 2983495 h 2983495"/>
                <a:gd name="connsiteX3" fmla="*/ 0 w 6071616"/>
                <a:gd name="connsiteY3" fmla="*/ 2983495 h 2983495"/>
              </a:gdLst>
              <a:ahLst/>
              <a:cxnLst>
                <a:cxn ang="0">
                  <a:pos x="connsiteX0" y="connsiteY0"/>
                </a:cxn>
                <a:cxn ang="0">
                  <a:pos x="connsiteX1" y="connsiteY1"/>
                </a:cxn>
                <a:cxn ang="0">
                  <a:pos x="connsiteX2" y="connsiteY2"/>
                </a:cxn>
                <a:cxn ang="0">
                  <a:pos x="connsiteX3" y="connsiteY3"/>
                </a:cxn>
              </a:cxnLst>
              <a:rect l="l" t="t" r="r" b="b"/>
              <a:pathLst>
                <a:path w="6071616" h="2983495">
                  <a:moveTo>
                    <a:pt x="0" y="0"/>
                  </a:moveTo>
                  <a:lnTo>
                    <a:pt x="6071616" y="0"/>
                  </a:lnTo>
                  <a:lnTo>
                    <a:pt x="6071616" y="2983495"/>
                  </a:lnTo>
                  <a:lnTo>
                    <a:pt x="0" y="2983495"/>
                  </a:lnTo>
                  <a:close/>
                </a:path>
              </a:pathLst>
            </a:custGeom>
          </p:spPr>
        </p:pic>
        <p:sp>
          <p:nvSpPr>
            <p:cNvPr id="36" name="Freeform: Shape 35">
              <a:extLst>
                <a:ext uri="{FF2B5EF4-FFF2-40B4-BE49-F238E27FC236}">
                  <a16:creationId xmlns:a16="http://schemas.microsoft.com/office/drawing/2014/main" id="{C3F54952-3296-40C4-A69C-2A9BF6FCBB61}"/>
                </a:ext>
              </a:extLst>
            </p:cNvPr>
            <p:cNvSpPr/>
            <p:nvPr/>
          </p:nvSpPr>
          <p:spPr bwMode="auto">
            <a:xfrm>
              <a:off x="3721432" y="4488440"/>
              <a:ext cx="4749141" cy="2369561"/>
            </a:xfrm>
            <a:custGeom>
              <a:avLst/>
              <a:gdLst>
                <a:gd name="connsiteX0" fmla="*/ 2374570 w 4749141"/>
                <a:gd name="connsiteY0" fmla="*/ 0 h 2369561"/>
                <a:gd name="connsiteX1" fmla="*/ 4737146 w 4749141"/>
                <a:gd name="connsiteY1" fmla="*/ 2132022 h 2369561"/>
                <a:gd name="connsiteX2" fmla="*/ 4749141 w 4749141"/>
                <a:gd name="connsiteY2" fmla="*/ 2369561 h 2369561"/>
                <a:gd name="connsiteX3" fmla="*/ 0 w 4749141"/>
                <a:gd name="connsiteY3" fmla="*/ 2369561 h 2369561"/>
                <a:gd name="connsiteX4" fmla="*/ 11994 w 4749141"/>
                <a:gd name="connsiteY4" fmla="*/ 2132022 h 2369561"/>
                <a:gd name="connsiteX5" fmla="*/ 2374570 w 4749141"/>
                <a:gd name="connsiteY5" fmla="*/ 0 h 2369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49141" h="2369561">
                  <a:moveTo>
                    <a:pt x="2374570" y="0"/>
                  </a:moveTo>
                  <a:cubicBezTo>
                    <a:pt x="3604182" y="0"/>
                    <a:pt x="4615531" y="934497"/>
                    <a:pt x="4737146" y="2132022"/>
                  </a:cubicBezTo>
                  <a:lnTo>
                    <a:pt x="4749141" y="2369561"/>
                  </a:lnTo>
                  <a:lnTo>
                    <a:pt x="0" y="2369561"/>
                  </a:lnTo>
                  <a:lnTo>
                    <a:pt x="11994" y="2132022"/>
                  </a:lnTo>
                  <a:cubicBezTo>
                    <a:pt x="133610" y="934497"/>
                    <a:pt x="1144959" y="0"/>
                    <a:pt x="2374570" y="0"/>
                  </a:cubicBezTo>
                  <a:close/>
                </a:path>
              </a:pathLst>
            </a:custGeom>
            <a:gradFill flip="none" rotWithShape="1">
              <a:gsLst>
                <a:gs pos="38000">
                  <a:schemeClr val="tx1">
                    <a:alpha val="0"/>
                  </a:schemeClr>
                </a:gs>
                <a:gs pos="100000">
                  <a:schemeClr val="tx1">
                    <a:alpha val="50000"/>
                  </a:scheme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 name="Rectangle: Rounded Corners 38">
              <a:extLst>
                <a:ext uri="{FF2B5EF4-FFF2-40B4-BE49-F238E27FC236}">
                  <a16:creationId xmlns:a16="http://schemas.microsoft.com/office/drawing/2014/main" id="{DB330CE3-350E-491F-816C-E4D7820DCB71}"/>
                </a:ext>
              </a:extLst>
            </p:cNvPr>
            <p:cNvSpPr/>
            <p:nvPr/>
          </p:nvSpPr>
          <p:spPr bwMode="auto">
            <a:xfrm>
              <a:off x="5309195" y="5819313"/>
              <a:ext cx="1573614" cy="429312"/>
            </a:xfrm>
            <a:prstGeom prst="roundRect">
              <a:avLst>
                <a:gd name="adj" fmla="val 50000"/>
              </a:avLst>
            </a:prstGeom>
            <a:solidFill>
              <a:srgbClr val="8661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Employee</a:t>
              </a:r>
            </a:p>
          </p:txBody>
        </p:sp>
      </p:grpSp>
      <p:sp>
        <p:nvSpPr>
          <p:cNvPr id="18" name="Text Placeholder 8">
            <a:extLst>
              <a:ext uri="{FF2B5EF4-FFF2-40B4-BE49-F238E27FC236}">
                <a16:creationId xmlns:a16="http://schemas.microsoft.com/office/drawing/2014/main" id="{B3DDF824-4E41-4BF4-9B50-ECAA95A4A040}"/>
              </a:ext>
            </a:extLst>
          </p:cNvPr>
          <p:cNvSpPr txBox="1">
            <a:spLocks/>
          </p:cNvSpPr>
          <p:nvPr/>
        </p:nvSpPr>
        <p:spPr>
          <a:xfrm>
            <a:off x="332332" y="5618135"/>
            <a:ext cx="2391079" cy="841769"/>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kern="1200" spc="0" baseline="0">
                <a:solidFill>
                  <a:srgbClr val="000000"/>
                </a:soli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r" defTabSz="466278" rtl="0" eaLnBrk="1" fontAlgn="auto" latinLnBrk="0" hangingPunct="1">
              <a:lnSpc>
                <a:spcPct val="90000"/>
              </a:lnSpc>
              <a:spcBef>
                <a:spcPts val="300"/>
              </a:spcBef>
              <a:spcAft>
                <a:spcPts val="0"/>
              </a:spcAft>
              <a:buClrTx/>
              <a:buSzTx/>
              <a:buFont typeface="Wingdings" panose="05000000000000000000" pitchFamily="2" charset="2"/>
              <a:buNone/>
              <a:tabLst/>
              <a:defRPr/>
            </a:pPr>
            <a:r>
              <a:rPr kumimoji="0" lang="en-US" sz="1600" b="0" i="0" u="none" strike="noStrike" kern="1200" cap="none" spc="0" normalizeH="0" baseline="0" noProof="0">
                <a:ln>
                  <a:noFill/>
                </a:ln>
                <a:solidFill>
                  <a:srgbClr val="1A1A1A"/>
                </a:solidFill>
                <a:effectLst/>
                <a:uLnTx/>
                <a:uFillTx/>
                <a:latin typeface="Segoe UI Semibold"/>
                <a:ea typeface="+mn-ea"/>
                <a:cs typeface="Segoe UI Semilight"/>
              </a:rPr>
              <a:t>Wellbeing &amp; Engagement</a:t>
            </a:r>
          </a:p>
          <a:p>
            <a:pPr marL="0" marR="0" lvl="0" indent="0" algn="r" defTabSz="466278" rtl="0" eaLnBrk="1" fontAlgn="auto" latinLnBrk="0" hangingPunct="1">
              <a:lnSpc>
                <a:spcPct val="90000"/>
              </a:lnSpc>
              <a:spcBef>
                <a:spcPts val="300"/>
              </a:spcBef>
              <a:spcAft>
                <a:spcPts val="0"/>
              </a:spcAft>
              <a:buClrTx/>
              <a:buSzTx/>
              <a:buFont typeface="Wingdings" panose="05000000000000000000" pitchFamily="2" charset="2"/>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Semilight"/>
              </a:rPr>
              <a:t>Physical, Mental, Financial Nudges, Feedback &amp; Sentiment </a:t>
            </a:r>
          </a:p>
        </p:txBody>
      </p:sp>
      <p:grpSp>
        <p:nvGrpSpPr>
          <p:cNvPr id="21" name="Group 20">
            <a:extLst>
              <a:ext uri="{FF2B5EF4-FFF2-40B4-BE49-F238E27FC236}">
                <a16:creationId xmlns:a16="http://schemas.microsoft.com/office/drawing/2014/main" id="{47796307-840A-4C00-832E-EC2739F0AFA6}"/>
              </a:ext>
              <a:ext uri="{C183D7F6-B498-43B3-948B-1728B52AA6E4}">
                <adec:decorative xmlns:adec="http://schemas.microsoft.com/office/drawing/2017/decorative" val="1"/>
              </a:ext>
            </a:extLst>
          </p:cNvPr>
          <p:cNvGrpSpPr/>
          <p:nvPr/>
        </p:nvGrpSpPr>
        <p:grpSpPr>
          <a:xfrm>
            <a:off x="2897759" y="5744406"/>
            <a:ext cx="579126" cy="579126"/>
            <a:chOff x="2803797" y="5530689"/>
            <a:chExt cx="608965" cy="608965"/>
          </a:xfrm>
        </p:grpSpPr>
        <p:sp>
          <p:nvSpPr>
            <p:cNvPr id="37" name="Oval 36">
              <a:extLst>
                <a:ext uri="{FF2B5EF4-FFF2-40B4-BE49-F238E27FC236}">
                  <a16:creationId xmlns:a16="http://schemas.microsoft.com/office/drawing/2014/main" id="{E834C12C-01F0-457C-A031-F9588E979037}"/>
                </a:ext>
                <a:ext uri="{C183D7F6-B498-43B3-948B-1728B52AA6E4}">
                  <adec:decorative xmlns:adec="http://schemas.microsoft.com/office/drawing/2017/decorative" val="1"/>
                </a:ext>
              </a:extLst>
            </p:cNvPr>
            <p:cNvSpPr/>
            <p:nvPr/>
          </p:nvSpPr>
          <p:spPr bwMode="auto">
            <a:xfrm>
              <a:off x="2803797" y="5530689"/>
              <a:ext cx="608965" cy="608965"/>
            </a:xfrm>
            <a:prstGeom prst="ellipse">
              <a:avLst/>
            </a:prstGeom>
            <a:solidFill>
              <a:srgbClr val="50E6FF"/>
            </a:solidFill>
            <a:ln w="38814" cap="flat">
              <a:noFill/>
              <a:prstDash val="solid"/>
              <a:miter/>
            </a:ln>
            <a:effectLst>
              <a:outerShdw blurRad="88900" dist="25400" dir="2700000" sx="102000" sy="102000" algn="ctr" rotWithShape="0">
                <a:prstClr val="black">
                  <a:alpha val="30000"/>
                </a:prstClr>
              </a:outerShdw>
            </a:effectLst>
          </p:spPr>
          <p:txBody>
            <a:bodyPr rot="0" spcFirstLastPara="0" vert="horz" wrap="square" lIns="182856" tIns="146285" rIns="182856" bIns="146285" numCol="1" spcCol="0" rtlCol="0" fromWordArt="0" anchor="t" anchorCtr="0" forceAA="0" compatLnSpc="1">
              <a:prstTxWarp prst="textNoShape">
                <a:avLst/>
              </a:prstTxWarp>
              <a:noAutofit/>
            </a:bodyPr>
            <a:lstStyle/>
            <a:p>
              <a:pPr marL="0" marR="0" lvl="0" indent="0" algn="l" defTabSz="932286" rtl="0" eaLnBrk="1" fontAlgn="base" latinLnBrk="0" hangingPunct="1">
                <a:lnSpc>
                  <a:spcPct val="100000"/>
                </a:lnSpc>
                <a:spcBef>
                  <a:spcPct val="0"/>
                </a:spcBef>
                <a:spcAft>
                  <a:spcPct val="0"/>
                </a:spcAft>
                <a:buClrTx/>
                <a:buSzTx/>
                <a:buFontTx/>
                <a:buNone/>
                <a:tabLst/>
                <a:defRPr/>
              </a:pPr>
              <a:endParaRPr kumimoji="0" lang="en-US" sz="2699" b="0" i="0" u="none" strike="noStrike" kern="1200" cap="none" spc="0" normalizeH="0" baseline="0" noProof="0">
                <a:ln>
                  <a:noFill/>
                </a:ln>
                <a:gradFill>
                  <a:gsLst>
                    <a:gs pos="0">
                      <a:srgbClr val="FFFFFF"/>
                    </a:gs>
                    <a:gs pos="100000">
                      <a:srgbClr val="FFFFFF"/>
                    </a:gs>
                  </a:gsLst>
                  <a:lin ang="5400000" scaled="0"/>
                </a:gradFill>
                <a:effectLst/>
                <a:uLnTx/>
                <a:uFillTx/>
                <a:latin typeface="Community" panose="02000303040000020003" pitchFamily="2" charset="0"/>
                <a:ea typeface="Segoe UI" pitchFamily="34" charset="0"/>
                <a:cs typeface="Segoe UI" pitchFamily="34" charset="0"/>
              </a:endParaRPr>
            </a:p>
          </p:txBody>
        </p:sp>
        <p:sp>
          <p:nvSpPr>
            <p:cNvPr id="55" name="heart" title="Icon of a heart">
              <a:extLst>
                <a:ext uri="{FF2B5EF4-FFF2-40B4-BE49-F238E27FC236}">
                  <a16:creationId xmlns:a16="http://schemas.microsoft.com/office/drawing/2014/main" id="{193A9B9C-320D-4DA3-83FF-794857EBAB31}"/>
                </a:ext>
              </a:extLst>
            </p:cNvPr>
            <p:cNvSpPr>
              <a:spLocks noChangeAspect="1"/>
            </p:cNvSpPr>
            <p:nvPr/>
          </p:nvSpPr>
          <p:spPr bwMode="auto">
            <a:xfrm>
              <a:off x="2962573" y="5702506"/>
              <a:ext cx="291412" cy="265330"/>
            </a:xfrm>
            <a:custGeom>
              <a:avLst/>
              <a:gdLst>
                <a:gd name="T0" fmla="*/ 164 w 328"/>
                <a:gd name="T1" fmla="*/ 298 h 298"/>
                <a:gd name="T2" fmla="*/ 131 w 328"/>
                <a:gd name="T3" fmla="*/ 265 h 298"/>
                <a:gd name="T4" fmla="*/ 25 w 328"/>
                <a:gd name="T5" fmla="*/ 156 h 298"/>
                <a:gd name="T6" fmla="*/ 26 w 328"/>
                <a:gd name="T7" fmla="*/ 156 h 298"/>
                <a:gd name="T8" fmla="*/ 0 w 328"/>
                <a:gd name="T9" fmla="*/ 92 h 298"/>
                <a:gd name="T10" fmla="*/ 92 w 328"/>
                <a:gd name="T11" fmla="*/ 0 h 298"/>
                <a:gd name="T12" fmla="*/ 164 w 328"/>
                <a:gd name="T13" fmla="*/ 35 h 298"/>
                <a:gd name="T14" fmla="*/ 236 w 328"/>
                <a:gd name="T15" fmla="*/ 0 h 298"/>
                <a:gd name="T16" fmla="*/ 328 w 328"/>
                <a:gd name="T17" fmla="*/ 92 h 298"/>
                <a:gd name="T18" fmla="*/ 302 w 328"/>
                <a:gd name="T19" fmla="*/ 156 h 298"/>
                <a:gd name="T20" fmla="*/ 303 w 328"/>
                <a:gd name="T21" fmla="*/ 156 h 298"/>
                <a:gd name="T22" fmla="*/ 197 w 328"/>
                <a:gd name="T23" fmla="*/ 265 h 298"/>
                <a:gd name="T24" fmla="*/ 164 w 328"/>
                <a:gd name="T25" fmla="*/ 298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8" h="298">
                  <a:moveTo>
                    <a:pt x="164" y="298"/>
                  </a:moveTo>
                  <a:cubicBezTo>
                    <a:pt x="131" y="265"/>
                    <a:pt x="131" y="265"/>
                    <a:pt x="131" y="265"/>
                  </a:cubicBezTo>
                  <a:cubicBezTo>
                    <a:pt x="25" y="156"/>
                    <a:pt x="25" y="156"/>
                    <a:pt x="25" y="156"/>
                  </a:cubicBezTo>
                  <a:cubicBezTo>
                    <a:pt x="26" y="156"/>
                    <a:pt x="26" y="156"/>
                    <a:pt x="26" y="156"/>
                  </a:cubicBezTo>
                  <a:cubicBezTo>
                    <a:pt x="10" y="140"/>
                    <a:pt x="0" y="117"/>
                    <a:pt x="0" y="92"/>
                  </a:cubicBezTo>
                  <a:cubicBezTo>
                    <a:pt x="0" y="42"/>
                    <a:pt x="41" y="0"/>
                    <a:pt x="92" y="0"/>
                  </a:cubicBezTo>
                  <a:cubicBezTo>
                    <a:pt x="121" y="0"/>
                    <a:pt x="147" y="14"/>
                    <a:pt x="164" y="35"/>
                  </a:cubicBezTo>
                  <a:cubicBezTo>
                    <a:pt x="181" y="14"/>
                    <a:pt x="207" y="0"/>
                    <a:pt x="236" y="0"/>
                  </a:cubicBezTo>
                  <a:cubicBezTo>
                    <a:pt x="287" y="0"/>
                    <a:pt x="328" y="42"/>
                    <a:pt x="328" y="92"/>
                  </a:cubicBezTo>
                  <a:cubicBezTo>
                    <a:pt x="328" y="117"/>
                    <a:pt x="318" y="140"/>
                    <a:pt x="302" y="156"/>
                  </a:cubicBezTo>
                  <a:cubicBezTo>
                    <a:pt x="303" y="156"/>
                    <a:pt x="303" y="156"/>
                    <a:pt x="303" y="156"/>
                  </a:cubicBezTo>
                  <a:cubicBezTo>
                    <a:pt x="197" y="265"/>
                    <a:pt x="197" y="265"/>
                    <a:pt x="197" y="265"/>
                  </a:cubicBezTo>
                  <a:lnTo>
                    <a:pt x="164" y="298"/>
                  </a:lnTo>
                  <a:close/>
                </a:path>
              </a:pathLst>
            </a:custGeom>
            <a:noFill/>
            <a:ln w="15875" cap="sq">
              <a:solidFill>
                <a:srgbClr val="243A5E"/>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7" tIns="44804" rIns="89607" bIns="44804" numCol="1" anchor="t" anchorCtr="0" compatLnSpc="1">
              <a:prstTxWarp prst="textNoShape">
                <a:avLst/>
              </a:prstTxWarp>
            </a:bodyPr>
            <a:lstStyle/>
            <a:p>
              <a:pPr marL="0" marR="0" lvl="0" indent="0" algn="ctr" defTabSz="896024" rtl="0" eaLnBrk="1" fontAlgn="base"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a:ln>
                  <a:noFill/>
                </a:ln>
                <a:solidFill>
                  <a:srgbClr val="505050"/>
                </a:solidFill>
                <a:effectLst/>
                <a:uLnTx/>
                <a:uFillTx/>
                <a:latin typeface="Community" panose="02000303040000020003" pitchFamily="2" charset="0"/>
                <a:ea typeface="+mn-ea"/>
                <a:cs typeface="+mn-cs"/>
              </a:endParaRPr>
            </a:p>
          </p:txBody>
        </p:sp>
      </p:grpSp>
      <p:sp>
        <p:nvSpPr>
          <p:cNvPr id="24" name="Text Placeholder 8">
            <a:extLst>
              <a:ext uri="{FF2B5EF4-FFF2-40B4-BE49-F238E27FC236}">
                <a16:creationId xmlns:a16="http://schemas.microsoft.com/office/drawing/2014/main" id="{AF2368CC-FAD0-47F7-85F6-FF629A19877E}"/>
              </a:ext>
            </a:extLst>
          </p:cNvPr>
          <p:cNvSpPr txBox="1">
            <a:spLocks/>
          </p:cNvSpPr>
          <p:nvPr/>
        </p:nvSpPr>
        <p:spPr>
          <a:xfrm>
            <a:off x="1401963" y="3655356"/>
            <a:ext cx="2391079" cy="900039"/>
          </a:xfrm>
          <a:prstGeom prst="rect">
            <a:avLst/>
          </a:prstGeom>
        </p:spPr>
        <p:txBody>
          <a:bodyPr vert="horz" wrap="none" lIns="0" tIns="0" rIns="0" bIns="0" rtlCol="0" anchor="t">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kern="1200" spc="0" baseline="0">
                <a:solidFill>
                  <a:srgbClr val="000000"/>
                </a:soli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r" defTabSz="466278" rtl="0" eaLnBrk="1" fontAlgn="auto" latinLnBrk="0" hangingPunct="1">
              <a:lnSpc>
                <a:spcPct val="90000"/>
              </a:lnSpc>
              <a:spcBef>
                <a:spcPts val="300"/>
              </a:spcBef>
              <a:spcAft>
                <a:spcPts val="0"/>
              </a:spcAft>
              <a:buClrTx/>
              <a:buSzTx/>
              <a:buFont typeface="Wingdings" panose="05000000000000000000" pitchFamily="2" charset="2"/>
              <a:buNone/>
              <a:tabLst/>
              <a:defRPr/>
            </a:pPr>
            <a:r>
              <a:rPr kumimoji="0" lang="en-US" sz="1600" b="0" i="0" u="none" strike="noStrike" kern="1200" cap="none" spc="0" normalizeH="0" baseline="0" noProof="0">
                <a:ln>
                  <a:noFill/>
                </a:ln>
                <a:solidFill>
                  <a:srgbClr val="1A1A1A"/>
                </a:solidFill>
                <a:effectLst/>
                <a:uLnTx/>
                <a:uFillTx/>
                <a:latin typeface="Segoe UI Semibold"/>
                <a:ea typeface="+mn-ea"/>
                <a:cs typeface="Segoe UI Semilight"/>
              </a:rPr>
              <a:t>Growth &amp; Development</a:t>
            </a:r>
          </a:p>
          <a:p>
            <a:pPr marL="0" marR="0" lvl="0" indent="0" algn="r" defTabSz="466278" rtl="0" eaLnBrk="1" fontAlgn="auto" latinLnBrk="0" hangingPunct="1">
              <a:lnSpc>
                <a:spcPct val="90000"/>
              </a:lnSpc>
              <a:spcBef>
                <a:spcPts val="300"/>
              </a:spcBef>
              <a:spcAft>
                <a:spcPts val="0"/>
              </a:spcAft>
              <a:buClrTx/>
              <a:buSzTx/>
              <a:buFont typeface="Wingdings" panose="05000000000000000000" pitchFamily="2" charset="2"/>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Semilight"/>
              </a:rPr>
              <a:t>Learning &amp; Coaching</a:t>
            </a:r>
          </a:p>
          <a:p>
            <a:pPr marL="0" marR="0" lvl="0" indent="0" algn="r" defTabSz="466278" rtl="0" eaLnBrk="1" fontAlgn="auto" latinLnBrk="0" hangingPunct="1">
              <a:lnSpc>
                <a:spcPct val="90000"/>
              </a:lnSpc>
              <a:spcBef>
                <a:spcPts val="300"/>
              </a:spcBef>
              <a:spcAft>
                <a:spcPts val="0"/>
              </a:spcAft>
              <a:buClrTx/>
              <a:buSzTx/>
              <a:buFont typeface="Wingdings" panose="05000000000000000000" pitchFamily="2" charset="2"/>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Semilight"/>
              </a:rPr>
              <a:t>Onboarding, Lifecycle Moments</a:t>
            </a:r>
          </a:p>
          <a:p>
            <a:pPr marL="0" marR="0" lvl="0" indent="0" algn="r" defTabSz="466278" rtl="0" eaLnBrk="1" fontAlgn="auto" latinLnBrk="0" hangingPunct="1">
              <a:lnSpc>
                <a:spcPct val="90000"/>
              </a:lnSpc>
              <a:spcBef>
                <a:spcPts val="300"/>
              </a:spcBef>
              <a:spcAft>
                <a:spcPts val="0"/>
              </a:spcAft>
              <a:buClrTx/>
              <a:buSzTx/>
              <a:buFont typeface="Wingdings" panose="05000000000000000000" pitchFamily="2" charset="2"/>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Semilight"/>
              </a:rPr>
              <a:t>Talent Mobility</a:t>
            </a:r>
          </a:p>
        </p:txBody>
      </p:sp>
      <p:grpSp>
        <p:nvGrpSpPr>
          <p:cNvPr id="14" name="Group 13">
            <a:extLst>
              <a:ext uri="{FF2B5EF4-FFF2-40B4-BE49-F238E27FC236}">
                <a16:creationId xmlns:a16="http://schemas.microsoft.com/office/drawing/2014/main" id="{9AA9DB82-8B23-4D23-AA0F-B856CEE97D82}"/>
              </a:ext>
              <a:ext uri="{C183D7F6-B498-43B3-948B-1728B52AA6E4}">
                <adec:decorative xmlns:adec="http://schemas.microsoft.com/office/drawing/2017/decorative" val="1"/>
              </a:ext>
            </a:extLst>
          </p:cNvPr>
          <p:cNvGrpSpPr/>
          <p:nvPr/>
        </p:nvGrpSpPr>
        <p:grpSpPr>
          <a:xfrm>
            <a:off x="4061598" y="4193846"/>
            <a:ext cx="579126" cy="579126"/>
            <a:chOff x="4061992" y="4094499"/>
            <a:chExt cx="608965" cy="608965"/>
          </a:xfrm>
        </p:grpSpPr>
        <p:sp>
          <p:nvSpPr>
            <p:cNvPr id="34" name="Oval 33">
              <a:extLst>
                <a:ext uri="{FF2B5EF4-FFF2-40B4-BE49-F238E27FC236}">
                  <a16:creationId xmlns:a16="http://schemas.microsoft.com/office/drawing/2014/main" id="{3C237F63-9CF5-408C-B575-FFB4F5B0872F}"/>
                </a:ext>
                <a:ext uri="{C183D7F6-B498-43B3-948B-1728B52AA6E4}">
                  <adec:decorative xmlns:adec="http://schemas.microsoft.com/office/drawing/2017/decorative" val="1"/>
                </a:ext>
              </a:extLst>
            </p:cNvPr>
            <p:cNvSpPr/>
            <p:nvPr/>
          </p:nvSpPr>
          <p:spPr bwMode="auto">
            <a:xfrm>
              <a:off x="4061992" y="4094499"/>
              <a:ext cx="608965" cy="608965"/>
            </a:xfrm>
            <a:prstGeom prst="ellipse">
              <a:avLst/>
            </a:prstGeom>
            <a:solidFill>
              <a:srgbClr val="0078D4"/>
            </a:solidFill>
            <a:ln w="38814" cap="flat">
              <a:noFill/>
              <a:prstDash val="solid"/>
              <a:miter/>
            </a:ln>
            <a:effectLst>
              <a:outerShdw blurRad="88900" dist="25400" dir="2700000" sx="102000" sy="102000" algn="ctr" rotWithShape="0">
                <a:prstClr val="black">
                  <a:alpha val="30000"/>
                </a:prstClr>
              </a:outerShdw>
            </a:effectLst>
          </p:spPr>
          <p:txBody>
            <a:bodyPr rot="0" spcFirstLastPara="0" vert="horz" wrap="square" lIns="182856" tIns="146285" rIns="182856" bIns="146285" numCol="1" spcCol="0" rtlCol="0" fromWordArt="0" anchor="t" anchorCtr="0" forceAA="0" compatLnSpc="1">
              <a:prstTxWarp prst="textNoShape">
                <a:avLst/>
              </a:prstTxWarp>
              <a:noAutofit/>
            </a:bodyPr>
            <a:lstStyle/>
            <a:p>
              <a:pPr marL="0" marR="0" lvl="0" indent="0" algn="l" defTabSz="932286" rtl="0" eaLnBrk="1" fontAlgn="base" latinLnBrk="0" hangingPunct="1">
                <a:lnSpc>
                  <a:spcPct val="100000"/>
                </a:lnSpc>
                <a:spcBef>
                  <a:spcPct val="0"/>
                </a:spcBef>
                <a:spcAft>
                  <a:spcPct val="0"/>
                </a:spcAft>
                <a:buClrTx/>
                <a:buSzTx/>
                <a:buFontTx/>
                <a:buNone/>
                <a:tabLst/>
                <a:defRPr/>
              </a:pPr>
              <a:endParaRPr kumimoji="0" lang="en-US" sz="2699" b="0" i="0" u="none" strike="noStrike" kern="1200" cap="none" spc="0" normalizeH="0" baseline="0" noProof="0">
                <a:ln>
                  <a:noFill/>
                </a:ln>
                <a:gradFill>
                  <a:gsLst>
                    <a:gs pos="0">
                      <a:srgbClr val="FFFFFF"/>
                    </a:gs>
                    <a:gs pos="100000">
                      <a:srgbClr val="FFFFFF"/>
                    </a:gs>
                  </a:gsLst>
                  <a:lin ang="5400000" scaled="0"/>
                </a:gradFill>
                <a:effectLst/>
                <a:uLnTx/>
                <a:uFillTx/>
                <a:latin typeface="Community" panose="02000303040000020003" pitchFamily="2" charset="0"/>
                <a:ea typeface="Segoe UI" pitchFamily="34" charset="0"/>
                <a:cs typeface="Segoe UI" pitchFamily="34" charset="0"/>
              </a:endParaRPr>
            </a:p>
          </p:txBody>
        </p:sp>
        <p:sp>
          <p:nvSpPr>
            <p:cNvPr id="56" name="star_2" title="Icon of a person inside a star shape">
              <a:extLst>
                <a:ext uri="{FF2B5EF4-FFF2-40B4-BE49-F238E27FC236}">
                  <a16:creationId xmlns:a16="http://schemas.microsoft.com/office/drawing/2014/main" id="{A196CDD1-A3FB-4B51-9303-0BCEB863C86D}"/>
                </a:ext>
              </a:extLst>
            </p:cNvPr>
            <p:cNvSpPr>
              <a:spLocks noChangeAspect="1" noEditPoints="1"/>
            </p:cNvSpPr>
            <p:nvPr/>
          </p:nvSpPr>
          <p:spPr bwMode="auto">
            <a:xfrm>
              <a:off x="4198313" y="4239951"/>
              <a:ext cx="336323" cy="318061"/>
            </a:xfrm>
            <a:custGeom>
              <a:avLst/>
              <a:gdLst>
                <a:gd name="T0" fmla="*/ 104 w 304"/>
                <a:gd name="T1" fmla="*/ 95 h 288"/>
                <a:gd name="T2" fmla="*/ 154 w 304"/>
                <a:gd name="T3" fmla="*/ 0 h 288"/>
                <a:gd name="T4" fmla="*/ 203 w 304"/>
                <a:gd name="T5" fmla="*/ 95 h 288"/>
                <a:gd name="T6" fmla="*/ 304 w 304"/>
                <a:gd name="T7" fmla="*/ 110 h 288"/>
                <a:gd name="T8" fmla="*/ 232 w 304"/>
                <a:gd name="T9" fmla="*/ 185 h 288"/>
                <a:gd name="T10" fmla="*/ 248 w 304"/>
                <a:gd name="T11" fmla="*/ 287 h 288"/>
                <a:gd name="T12" fmla="*/ 154 w 304"/>
                <a:gd name="T13" fmla="*/ 244 h 288"/>
                <a:gd name="T14" fmla="*/ 59 w 304"/>
                <a:gd name="T15" fmla="*/ 288 h 288"/>
                <a:gd name="T16" fmla="*/ 74 w 304"/>
                <a:gd name="T17" fmla="*/ 186 h 288"/>
                <a:gd name="T18" fmla="*/ 0 w 304"/>
                <a:gd name="T19" fmla="*/ 109 h 288"/>
                <a:gd name="T20" fmla="*/ 104 w 304"/>
                <a:gd name="T21" fmla="*/ 95 h 288"/>
                <a:gd name="T22" fmla="*/ 152 w 304"/>
                <a:gd name="T23" fmla="*/ 177 h 288"/>
                <a:gd name="T24" fmla="*/ 186 w 304"/>
                <a:gd name="T25" fmla="*/ 144 h 288"/>
                <a:gd name="T26" fmla="*/ 152 w 304"/>
                <a:gd name="T27" fmla="*/ 110 h 288"/>
                <a:gd name="T28" fmla="*/ 119 w 304"/>
                <a:gd name="T29" fmla="*/ 144 h 288"/>
                <a:gd name="T30" fmla="*/ 152 w 304"/>
                <a:gd name="T31" fmla="*/ 177 h 288"/>
                <a:gd name="T32" fmla="*/ 205 w 304"/>
                <a:gd name="T33" fmla="*/ 230 h 288"/>
                <a:gd name="T34" fmla="*/ 153 w 304"/>
                <a:gd name="T35" fmla="*/ 178 h 288"/>
                <a:gd name="T36" fmla="*/ 101 w 304"/>
                <a:gd name="T37" fmla="*/ 230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4" h="288">
                  <a:moveTo>
                    <a:pt x="104" y="95"/>
                  </a:moveTo>
                  <a:cubicBezTo>
                    <a:pt x="154" y="0"/>
                    <a:pt x="154" y="0"/>
                    <a:pt x="154" y="0"/>
                  </a:cubicBezTo>
                  <a:cubicBezTo>
                    <a:pt x="203" y="95"/>
                    <a:pt x="203" y="95"/>
                    <a:pt x="203" y="95"/>
                  </a:cubicBezTo>
                  <a:cubicBezTo>
                    <a:pt x="304" y="110"/>
                    <a:pt x="304" y="110"/>
                    <a:pt x="304" y="110"/>
                  </a:cubicBezTo>
                  <a:cubicBezTo>
                    <a:pt x="232" y="185"/>
                    <a:pt x="232" y="185"/>
                    <a:pt x="232" y="185"/>
                  </a:cubicBezTo>
                  <a:cubicBezTo>
                    <a:pt x="248" y="287"/>
                    <a:pt x="248" y="287"/>
                    <a:pt x="248" y="287"/>
                  </a:cubicBezTo>
                  <a:cubicBezTo>
                    <a:pt x="154" y="244"/>
                    <a:pt x="154" y="244"/>
                    <a:pt x="154" y="244"/>
                  </a:cubicBezTo>
                  <a:cubicBezTo>
                    <a:pt x="59" y="288"/>
                    <a:pt x="59" y="288"/>
                    <a:pt x="59" y="288"/>
                  </a:cubicBezTo>
                  <a:cubicBezTo>
                    <a:pt x="74" y="186"/>
                    <a:pt x="74" y="186"/>
                    <a:pt x="74" y="186"/>
                  </a:cubicBezTo>
                  <a:cubicBezTo>
                    <a:pt x="0" y="109"/>
                    <a:pt x="0" y="109"/>
                    <a:pt x="0" y="109"/>
                  </a:cubicBezTo>
                  <a:lnTo>
                    <a:pt x="104" y="95"/>
                  </a:lnTo>
                  <a:close/>
                  <a:moveTo>
                    <a:pt x="152" y="177"/>
                  </a:moveTo>
                  <a:cubicBezTo>
                    <a:pt x="171" y="177"/>
                    <a:pt x="186" y="162"/>
                    <a:pt x="186" y="144"/>
                  </a:cubicBezTo>
                  <a:cubicBezTo>
                    <a:pt x="186" y="125"/>
                    <a:pt x="171" y="110"/>
                    <a:pt x="152" y="110"/>
                  </a:cubicBezTo>
                  <a:cubicBezTo>
                    <a:pt x="134" y="110"/>
                    <a:pt x="119" y="125"/>
                    <a:pt x="119" y="144"/>
                  </a:cubicBezTo>
                  <a:cubicBezTo>
                    <a:pt x="119" y="162"/>
                    <a:pt x="134" y="177"/>
                    <a:pt x="152" y="177"/>
                  </a:cubicBezTo>
                  <a:close/>
                  <a:moveTo>
                    <a:pt x="205" y="230"/>
                  </a:moveTo>
                  <a:cubicBezTo>
                    <a:pt x="205" y="201"/>
                    <a:pt x="182" y="178"/>
                    <a:pt x="153" y="178"/>
                  </a:cubicBezTo>
                  <a:cubicBezTo>
                    <a:pt x="125" y="178"/>
                    <a:pt x="101" y="201"/>
                    <a:pt x="101" y="230"/>
                  </a:cubicBezTo>
                </a:path>
              </a:pathLst>
            </a:custGeom>
            <a:noFill/>
            <a:ln w="15875" cap="sq">
              <a:solidFill>
                <a:srgbClr val="50E6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7" tIns="44804" rIns="89607" bIns="44804" numCol="1" anchor="t" anchorCtr="0" compatLnSpc="1">
              <a:prstTxWarp prst="textNoShape">
                <a:avLst/>
              </a:prstTxWarp>
            </a:bodyPr>
            <a:lstStyle/>
            <a:p>
              <a:pPr marL="0" marR="0" lvl="0" indent="0" algn="ctr" defTabSz="896024" rtl="0" eaLnBrk="1" fontAlgn="base"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a:ln>
                  <a:noFill/>
                </a:ln>
                <a:solidFill>
                  <a:srgbClr val="505050"/>
                </a:solidFill>
                <a:effectLst/>
                <a:uLnTx/>
                <a:uFillTx/>
                <a:latin typeface="Community" panose="02000303040000020003" pitchFamily="2" charset="0"/>
                <a:ea typeface="+mn-ea"/>
                <a:cs typeface="+mn-cs"/>
              </a:endParaRPr>
            </a:p>
          </p:txBody>
        </p:sp>
      </p:grpSp>
      <p:sp>
        <p:nvSpPr>
          <p:cNvPr id="13" name="Text Placeholder 8">
            <a:extLst>
              <a:ext uri="{FF2B5EF4-FFF2-40B4-BE49-F238E27FC236}">
                <a16:creationId xmlns:a16="http://schemas.microsoft.com/office/drawing/2014/main" id="{8EDC3933-012B-4437-8A41-FD291CCCD2C9}"/>
              </a:ext>
            </a:extLst>
          </p:cNvPr>
          <p:cNvSpPr txBox="1">
            <a:spLocks/>
          </p:cNvSpPr>
          <p:nvPr/>
        </p:nvSpPr>
        <p:spPr>
          <a:xfrm>
            <a:off x="5001735" y="2683015"/>
            <a:ext cx="2183388" cy="652712"/>
          </a:xfrm>
          <a:prstGeom prst="rect">
            <a:avLst/>
          </a:prstGeom>
        </p:spPr>
        <p:txBody>
          <a:bodyPr vert="horz" wrap="none" lIns="0" tIns="0" rIns="0" bIns="0" rtlCol="0" anchor="t">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kern="1200" spc="0" baseline="0">
                <a:solidFill>
                  <a:srgbClr val="000000"/>
                </a:soli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466278" rtl="0" eaLnBrk="1" fontAlgn="auto" latinLnBrk="0" hangingPunct="1">
              <a:lnSpc>
                <a:spcPct val="90000"/>
              </a:lnSpc>
              <a:spcBef>
                <a:spcPts val="300"/>
              </a:spcBef>
              <a:spcAft>
                <a:spcPts val="0"/>
              </a:spcAft>
              <a:buClrTx/>
              <a:buSzTx/>
              <a:buFont typeface="Wingdings" panose="05000000000000000000" pitchFamily="2" charset="2"/>
              <a:buNone/>
              <a:tabLst/>
              <a:defRPr/>
            </a:pPr>
            <a:r>
              <a:rPr kumimoji="0" lang="en-US" sz="1600" b="0" i="0" u="none" strike="noStrike" kern="1200" cap="none" spc="0" normalizeH="0" baseline="0" noProof="0">
                <a:ln>
                  <a:noFill/>
                </a:ln>
                <a:solidFill>
                  <a:srgbClr val="1A1A1A"/>
                </a:solidFill>
                <a:effectLst/>
                <a:uLnTx/>
                <a:uFillTx/>
                <a:latin typeface="Segoe UI Semibold"/>
                <a:ea typeface="+mn-ea"/>
                <a:cs typeface="Segoe UI Semilight"/>
              </a:rPr>
              <a:t>Purpose &amp; Alignment</a:t>
            </a:r>
            <a:endParaRPr kumimoji="0" lang="en-US" sz="1600" b="0" i="0" u="none" strike="noStrike" kern="1200" cap="none" spc="0" normalizeH="0" baseline="0" noProof="0">
              <a:ln>
                <a:noFill/>
              </a:ln>
              <a:solidFill>
                <a:srgbClr val="1A1A1A"/>
              </a:solidFill>
              <a:effectLst/>
              <a:uLnTx/>
              <a:uFillTx/>
              <a:latin typeface="Segoe UI Semibold"/>
              <a:ea typeface="+mn-ea"/>
              <a:cs typeface="Segoe UI Semilight" panose="020B0402040204020203" pitchFamily="34" charset="0"/>
            </a:endParaRPr>
          </a:p>
          <a:p>
            <a:pPr marL="0" marR="0" lvl="0" indent="0" algn="ctr" defTabSz="466278" rtl="0" eaLnBrk="1" fontAlgn="auto" latinLnBrk="0" hangingPunct="1">
              <a:lnSpc>
                <a:spcPct val="90000"/>
              </a:lnSpc>
              <a:spcBef>
                <a:spcPts val="300"/>
              </a:spcBef>
              <a:spcAft>
                <a:spcPts val="0"/>
              </a:spcAft>
              <a:buClrTx/>
              <a:buSzTx/>
              <a:buFont typeface="Wingdings" panose="05000000000000000000" pitchFamily="2" charset="2"/>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Semilight"/>
              </a:rPr>
              <a:t>Mission, Goals &amp; Outcomes</a:t>
            </a:r>
          </a:p>
          <a:p>
            <a:pPr marL="0" marR="0" lvl="0" indent="0" algn="ctr" defTabSz="466278" rtl="0" eaLnBrk="1" fontAlgn="auto" latinLnBrk="0" hangingPunct="1">
              <a:lnSpc>
                <a:spcPct val="90000"/>
              </a:lnSpc>
              <a:spcBef>
                <a:spcPts val="300"/>
              </a:spcBef>
              <a:spcAft>
                <a:spcPts val="0"/>
              </a:spcAft>
              <a:buClrTx/>
              <a:buSzTx/>
              <a:buFont typeface="Wingdings" panose="05000000000000000000" pitchFamily="2" charset="2"/>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Semilight"/>
              </a:rPr>
              <a:t>Achievements &amp; Recognition</a:t>
            </a:r>
          </a:p>
        </p:txBody>
      </p:sp>
      <p:grpSp>
        <p:nvGrpSpPr>
          <p:cNvPr id="12" name="Group 11">
            <a:extLst>
              <a:ext uri="{FF2B5EF4-FFF2-40B4-BE49-F238E27FC236}">
                <a16:creationId xmlns:a16="http://schemas.microsoft.com/office/drawing/2014/main" id="{31610688-E148-4A1F-A84D-FBAC342D70A5}"/>
              </a:ext>
              <a:ext uri="{C183D7F6-B498-43B3-948B-1728B52AA6E4}">
                <adec:decorative xmlns:adec="http://schemas.microsoft.com/office/drawing/2017/decorative" val="1"/>
              </a:ext>
            </a:extLst>
          </p:cNvPr>
          <p:cNvGrpSpPr/>
          <p:nvPr/>
        </p:nvGrpSpPr>
        <p:grpSpPr>
          <a:xfrm>
            <a:off x="5803865" y="3565865"/>
            <a:ext cx="579126" cy="579126"/>
            <a:chOff x="5824169" y="3531476"/>
            <a:chExt cx="608965" cy="608965"/>
          </a:xfrm>
        </p:grpSpPr>
        <p:sp>
          <p:nvSpPr>
            <p:cNvPr id="31" name="Oval 30">
              <a:extLst>
                <a:ext uri="{FF2B5EF4-FFF2-40B4-BE49-F238E27FC236}">
                  <a16:creationId xmlns:a16="http://schemas.microsoft.com/office/drawing/2014/main" id="{2587E64D-510B-4993-8A9E-956614F31913}"/>
                </a:ext>
                <a:ext uri="{C183D7F6-B498-43B3-948B-1728B52AA6E4}">
                  <adec:decorative xmlns:adec="http://schemas.microsoft.com/office/drawing/2017/decorative" val="1"/>
                </a:ext>
              </a:extLst>
            </p:cNvPr>
            <p:cNvSpPr/>
            <p:nvPr/>
          </p:nvSpPr>
          <p:spPr bwMode="auto">
            <a:xfrm>
              <a:off x="5824169" y="3531476"/>
              <a:ext cx="608965" cy="608965"/>
            </a:xfrm>
            <a:prstGeom prst="ellipse">
              <a:avLst/>
            </a:prstGeom>
            <a:solidFill>
              <a:srgbClr val="243A5E"/>
            </a:solidFill>
            <a:ln w="38814" cap="flat">
              <a:noFill/>
              <a:prstDash val="solid"/>
              <a:miter/>
            </a:ln>
            <a:effectLst>
              <a:outerShdw blurRad="88900" dist="25400" dir="2700000" sx="102000" sy="102000" algn="ctr" rotWithShape="0">
                <a:prstClr val="black">
                  <a:alpha val="30000"/>
                </a:prstClr>
              </a:outerShdw>
            </a:effectLst>
          </p:spPr>
          <p:txBody>
            <a:bodyPr rot="0" spcFirstLastPara="0" vert="horz" wrap="square" lIns="182856" tIns="146285" rIns="182856" bIns="146285" numCol="1" spcCol="0" rtlCol="0" fromWordArt="0" anchor="t" anchorCtr="0" forceAA="0" compatLnSpc="1">
              <a:prstTxWarp prst="textNoShape">
                <a:avLst/>
              </a:prstTxWarp>
              <a:noAutofit/>
            </a:bodyPr>
            <a:lstStyle/>
            <a:p>
              <a:pPr marL="0" marR="0" lvl="0" indent="0" algn="l" defTabSz="932286" rtl="0" eaLnBrk="1" fontAlgn="base" latinLnBrk="0" hangingPunct="1">
                <a:lnSpc>
                  <a:spcPct val="100000"/>
                </a:lnSpc>
                <a:spcBef>
                  <a:spcPct val="0"/>
                </a:spcBef>
                <a:spcAft>
                  <a:spcPct val="0"/>
                </a:spcAft>
                <a:buClrTx/>
                <a:buSzTx/>
                <a:buFontTx/>
                <a:buNone/>
                <a:tabLst/>
                <a:defRPr/>
              </a:pPr>
              <a:endParaRPr kumimoji="0" lang="en-US" sz="2699" b="0" i="0" u="none" strike="noStrike" kern="1200" cap="none" spc="0" normalizeH="0" baseline="0" noProof="0">
                <a:ln>
                  <a:noFill/>
                </a:ln>
                <a:gradFill>
                  <a:gsLst>
                    <a:gs pos="0">
                      <a:srgbClr val="FFFFFF"/>
                    </a:gs>
                    <a:gs pos="100000">
                      <a:srgbClr val="FFFFFF"/>
                    </a:gs>
                  </a:gsLst>
                  <a:lin ang="5400000" scaled="0"/>
                </a:gradFill>
                <a:effectLst/>
                <a:uLnTx/>
                <a:uFillTx/>
                <a:latin typeface="Community" panose="02000303040000020003" pitchFamily="2" charset="0"/>
                <a:ea typeface="Segoe UI" pitchFamily="34" charset="0"/>
                <a:cs typeface="Segoe UI" pitchFamily="34" charset="0"/>
              </a:endParaRPr>
            </a:p>
          </p:txBody>
        </p:sp>
        <p:sp>
          <p:nvSpPr>
            <p:cNvPr id="53" name="Website" title="Icon of multiple app windows">
              <a:extLst>
                <a:ext uri="{FF2B5EF4-FFF2-40B4-BE49-F238E27FC236}">
                  <a16:creationId xmlns:a16="http://schemas.microsoft.com/office/drawing/2014/main" id="{72B6A0CD-1CF2-4FC5-BC8B-1F40471CDF86}"/>
                </a:ext>
              </a:extLst>
            </p:cNvPr>
            <p:cNvSpPr>
              <a:spLocks noChangeAspect="1" noEditPoints="1"/>
            </p:cNvSpPr>
            <p:nvPr/>
          </p:nvSpPr>
          <p:spPr bwMode="auto">
            <a:xfrm>
              <a:off x="5981364" y="3706902"/>
              <a:ext cx="294574" cy="258113"/>
            </a:xfrm>
            <a:custGeom>
              <a:avLst/>
              <a:gdLst>
                <a:gd name="T0" fmla="*/ 0 w 614"/>
                <a:gd name="T1" fmla="*/ 0 h 538"/>
                <a:gd name="T2" fmla="*/ 614 w 614"/>
                <a:gd name="T3" fmla="*/ 0 h 538"/>
                <a:gd name="T4" fmla="*/ 614 w 614"/>
                <a:gd name="T5" fmla="*/ 538 h 538"/>
                <a:gd name="T6" fmla="*/ 0 w 614"/>
                <a:gd name="T7" fmla="*/ 538 h 538"/>
                <a:gd name="T8" fmla="*/ 0 w 614"/>
                <a:gd name="T9" fmla="*/ 0 h 538"/>
                <a:gd name="T10" fmla="*/ 0 w 614"/>
                <a:gd name="T11" fmla="*/ 0 h 538"/>
                <a:gd name="T12" fmla="*/ 327 w 614"/>
                <a:gd name="T13" fmla="*/ 250 h 538"/>
                <a:gd name="T14" fmla="*/ 327 w 614"/>
                <a:gd name="T15" fmla="*/ 250 h 538"/>
                <a:gd name="T16" fmla="*/ 327 w 614"/>
                <a:gd name="T17" fmla="*/ 87 h 538"/>
                <a:gd name="T18" fmla="*/ 77 w 614"/>
                <a:gd name="T19" fmla="*/ 87 h 538"/>
                <a:gd name="T20" fmla="*/ 77 w 614"/>
                <a:gd name="T21" fmla="*/ 250 h 538"/>
                <a:gd name="T22" fmla="*/ 128 w 614"/>
                <a:gd name="T23" fmla="*/ 250 h 538"/>
                <a:gd name="T24" fmla="*/ 327 w 614"/>
                <a:gd name="T25" fmla="*/ 250 h 538"/>
                <a:gd name="T26" fmla="*/ 327 w 614"/>
                <a:gd name="T27" fmla="*/ 250 h 538"/>
                <a:gd name="T28" fmla="*/ 139 w 614"/>
                <a:gd name="T29" fmla="*/ 254 h 538"/>
                <a:gd name="T30" fmla="*/ 139 w 614"/>
                <a:gd name="T31" fmla="*/ 362 h 538"/>
                <a:gd name="T32" fmla="*/ 513 w 614"/>
                <a:gd name="T33" fmla="*/ 362 h 538"/>
                <a:gd name="T34" fmla="*/ 513 w 614"/>
                <a:gd name="T35" fmla="*/ 163 h 538"/>
                <a:gd name="T36" fmla="*/ 325 w 614"/>
                <a:gd name="T37" fmla="*/ 163 h 538"/>
                <a:gd name="T38" fmla="*/ 0 w 614"/>
                <a:gd name="T39" fmla="*/ 451 h 538"/>
                <a:gd name="T40" fmla="*/ 614 w 614"/>
                <a:gd name="T41" fmla="*/ 451 h 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14" h="538">
                  <a:moveTo>
                    <a:pt x="0" y="0"/>
                  </a:moveTo>
                  <a:lnTo>
                    <a:pt x="614" y="0"/>
                  </a:lnTo>
                  <a:lnTo>
                    <a:pt x="614" y="538"/>
                  </a:lnTo>
                  <a:lnTo>
                    <a:pt x="0" y="538"/>
                  </a:lnTo>
                  <a:lnTo>
                    <a:pt x="0" y="0"/>
                  </a:lnTo>
                  <a:lnTo>
                    <a:pt x="0" y="0"/>
                  </a:lnTo>
                  <a:moveTo>
                    <a:pt x="327" y="250"/>
                  </a:moveTo>
                  <a:lnTo>
                    <a:pt x="327" y="250"/>
                  </a:lnTo>
                  <a:lnTo>
                    <a:pt x="327" y="87"/>
                  </a:lnTo>
                  <a:lnTo>
                    <a:pt x="77" y="87"/>
                  </a:lnTo>
                  <a:lnTo>
                    <a:pt x="77" y="250"/>
                  </a:lnTo>
                  <a:lnTo>
                    <a:pt x="128" y="250"/>
                  </a:lnTo>
                  <a:lnTo>
                    <a:pt x="327" y="250"/>
                  </a:lnTo>
                  <a:lnTo>
                    <a:pt x="327" y="250"/>
                  </a:lnTo>
                  <a:moveTo>
                    <a:pt x="139" y="254"/>
                  </a:moveTo>
                  <a:lnTo>
                    <a:pt x="139" y="362"/>
                  </a:lnTo>
                  <a:lnTo>
                    <a:pt x="513" y="362"/>
                  </a:lnTo>
                  <a:lnTo>
                    <a:pt x="513" y="163"/>
                  </a:lnTo>
                  <a:lnTo>
                    <a:pt x="325" y="163"/>
                  </a:lnTo>
                  <a:moveTo>
                    <a:pt x="0" y="451"/>
                  </a:moveTo>
                  <a:lnTo>
                    <a:pt x="614" y="451"/>
                  </a:lnTo>
                </a:path>
              </a:pathLst>
            </a:custGeom>
            <a:noFill/>
            <a:ln w="15875" cap="sq">
              <a:solidFill>
                <a:srgbClr val="50E6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7" tIns="44804" rIns="89607" bIns="44804" numCol="1" anchor="t" anchorCtr="0" compatLnSpc="1">
              <a:prstTxWarp prst="textNoShape">
                <a:avLst/>
              </a:prstTxWarp>
            </a:bodyPr>
            <a:lstStyle/>
            <a:p>
              <a:pPr marL="0" marR="0" lvl="0" indent="0" algn="ctr" defTabSz="896024" rtl="0" eaLnBrk="1" fontAlgn="base"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a:ln>
                  <a:noFill/>
                </a:ln>
                <a:solidFill>
                  <a:srgbClr val="505050"/>
                </a:solidFill>
                <a:effectLst/>
                <a:uLnTx/>
                <a:uFillTx/>
                <a:latin typeface="Community" panose="02000303040000020003" pitchFamily="2" charset="0"/>
                <a:ea typeface="+mn-ea"/>
                <a:cs typeface="+mn-cs"/>
              </a:endParaRPr>
            </a:p>
          </p:txBody>
        </p:sp>
      </p:grpSp>
      <p:sp>
        <p:nvSpPr>
          <p:cNvPr id="15" name="Text Placeholder 8">
            <a:extLst>
              <a:ext uri="{FF2B5EF4-FFF2-40B4-BE49-F238E27FC236}">
                <a16:creationId xmlns:a16="http://schemas.microsoft.com/office/drawing/2014/main" id="{DE1BF6BF-0E8A-4C97-976A-F64A1D3D977F}"/>
              </a:ext>
            </a:extLst>
          </p:cNvPr>
          <p:cNvSpPr txBox="1">
            <a:spLocks/>
          </p:cNvSpPr>
          <p:nvPr/>
        </p:nvSpPr>
        <p:spPr>
          <a:xfrm>
            <a:off x="8393814" y="3655356"/>
            <a:ext cx="2434374" cy="616125"/>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kern="1200" spc="0" baseline="0">
                <a:solidFill>
                  <a:srgbClr val="000000"/>
                </a:soli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466278" rtl="0" eaLnBrk="1" fontAlgn="auto" latinLnBrk="0" hangingPunct="1">
              <a:lnSpc>
                <a:spcPct val="90000"/>
              </a:lnSpc>
              <a:spcBef>
                <a:spcPts val="300"/>
              </a:spcBef>
              <a:spcAft>
                <a:spcPts val="0"/>
              </a:spcAft>
              <a:buClrTx/>
              <a:buSzTx/>
              <a:buFont typeface="Wingdings" panose="05000000000000000000" pitchFamily="2" charset="2"/>
              <a:buNone/>
              <a:tabLst/>
              <a:defRPr/>
            </a:pPr>
            <a:r>
              <a:rPr kumimoji="0" lang="en-US" sz="1600" b="0" i="0" u="none" strike="noStrike" kern="1200" cap="none" spc="0" normalizeH="0" baseline="0" noProof="0">
                <a:ln>
                  <a:noFill/>
                </a:ln>
                <a:solidFill>
                  <a:srgbClr val="1A1A1A"/>
                </a:solidFill>
                <a:effectLst/>
                <a:uLnTx/>
                <a:uFillTx/>
                <a:latin typeface="Segoe UI Semibold"/>
                <a:ea typeface="+mn-ea"/>
                <a:cs typeface="Segoe UI Semilight"/>
              </a:rPr>
              <a:t>Culture &amp; Communications </a:t>
            </a:r>
          </a:p>
          <a:p>
            <a:pPr marL="0" marR="0" lvl="0" indent="0" algn="l" defTabSz="466278" rtl="0" eaLnBrk="1" fontAlgn="auto" latinLnBrk="0" hangingPunct="1">
              <a:lnSpc>
                <a:spcPct val="90000"/>
              </a:lnSpc>
              <a:spcBef>
                <a:spcPts val="300"/>
              </a:spcBef>
              <a:spcAft>
                <a:spcPts val="0"/>
              </a:spcAft>
              <a:buClrTx/>
              <a:buSzTx/>
              <a:buFont typeface="Wingdings" panose="05000000000000000000" pitchFamily="2" charset="2"/>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Semilight"/>
              </a:rPr>
              <a:t>News, Events, Company Resources, Communities</a:t>
            </a:r>
          </a:p>
        </p:txBody>
      </p:sp>
      <p:grpSp>
        <p:nvGrpSpPr>
          <p:cNvPr id="10" name="Group 9">
            <a:extLst>
              <a:ext uri="{FF2B5EF4-FFF2-40B4-BE49-F238E27FC236}">
                <a16:creationId xmlns:a16="http://schemas.microsoft.com/office/drawing/2014/main" id="{1BAE595C-F5C8-496E-9F78-770D6AF40A30}"/>
              </a:ext>
              <a:ext uri="{C183D7F6-B498-43B3-948B-1728B52AA6E4}">
                <adec:decorative xmlns:adec="http://schemas.microsoft.com/office/drawing/2017/decorative" val="1"/>
              </a:ext>
            </a:extLst>
          </p:cNvPr>
          <p:cNvGrpSpPr/>
          <p:nvPr/>
        </p:nvGrpSpPr>
        <p:grpSpPr>
          <a:xfrm>
            <a:off x="7546134" y="4193846"/>
            <a:ext cx="579123" cy="579126"/>
            <a:chOff x="7653027" y="4269259"/>
            <a:chExt cx="608962" cy="608965"/>
          </a:xfrm>
        </p:grpSpPr>
        <p:sp>
          <p:nvSpPr>
            <p:cNvPr id="17" name="Oval 16">
              <a:extLst>
                <a:ext uri="{FF2B5EF4-FFF2-40B4-BE49-F238E27FC236}">
                  <a16:creationId xmlns:a16="http://schemas.microsoft.com/office/drawing/2014/main" id="{F793784F-2438-4A66-8BD2-4AF147337F56}"/>
                </a:ext>
                <a:ext uri="{C183D7F6-B498-43B3-948B-1728B52AA6E4}">
                  <adec:decorative xmlns:adec="http://schemas.microsoft.com/office/drawing/2017/decorative" val="1"/>
                </a:ext>
              </a:extLst>
            </p:cNvPr>
            <p:cNvSpPr/>
            <p:nvPr/>
          </p:nvSpPr>
          <p:spPr bwMode="auto">
            <a:xfrm>
              <a:off x="7653027" y="4269259"/>
              <a:ext cx="608962" cy="608965"/>
            </a:xfrm>
            <a:prstGeom prst="ellipse">
              <a:avLst/>
            </a:prstGeom>
            <a:solidFill>
              <a:srgbClr val="D59DFF"/>
            </a:solidFill>
            <a:ln w="38814" cap="flat">
              <a:noFill/>
              <a:prstDash val="solid"/>
              <a:miter/>
            </a:ln>
            <a:effectLst>
              <a:outerShdw blurRad="88900" dist="25400" dir="2700000" sx="102000" sy="102000" algn="ctr" rotWithShape="0">
                <a:prstClr val="black">
                  <a:alpha val="30000"/>
                </a:prstClr>
              </a:outerShdw>
            </a:effectLst>
          </p:spPr>
          <p:txBody>
            <a:bodyPr rot="0" spcFirstLastPara="0" vert="horz" wrap="square" lIns="182856" tIns="146285" rIns="182856" bIns="146285" numCol="1" spcCol="0" rtlCol="0" fromWordArt="0" anchor="t" anchorCtr="0" forceAA="0" compatLnSpc="1">
              <a:prstTxWarp prst="textNoShape">
                <a:avLst/>
              </a:prstTxWarp>
              <a:noAutofit/>
            </a:bodyPr>
            <a:lstStyle/>
            <a:p>
              <a:pPr marL="0" marR="0" lvl="0" indent="0" algn="l" defTabSz="932286" rtl="0" eaLnBrk="1" fontAlgn="base" latinLnBrk="0" hangingPunct="1">
                <a:lnSpc>
                  <a:spcPct val="100000"/>
                </a:lnSpc>
                <a:spcBef>
                  <a:spcPct val="0"/>
                </a:spcBef>
                <a:spcAft>
                  <a:spcPct val="0"/>
                </a:spcAft>
                <a:buClrTx/>
                <a:buSzTx/>
                <a:buFontTx/>
                <a:buNone/>
                <a:tabLst/>
                <a:defRPr/>
              </a:pPr>
              <a:endParaRPr kumimoji="0" lang="en-US" sz="2699" b="0" i="0" u="none" strike="noStrike" kern="1200" cap="none" spc="0" normalizeH="0" baseline="0" noProof="0">
                <a:ln>
                  <a:noFill/>
                </a:ln>
                <a:gradFill>
                  <a:gsLst>
                    <a:gs pos="0">
                      <a:srgbClr val="FFFFFF"/>
                    </a:gs>
                    <a:gs pos="100000">
                      <a:srgbClr val="FFFFFF"/>
                    </a:gs>
                  </a:gsLst>
                  <a:lin ang="5400000" scaled="0"/>
                </a:gradFill>
                <a:effectLst/>
                <a:uLnTx/>
                <a:uFillTx/>
                <a:latin typeface="Community" panose="02000303040000020003" pitchFamily="2" charset="0"/>
                <a:ea typeface="Segoe UI" pitchFamily="34" charset="0"/>
                <a:cs typeface="Segoe UI" pitchFamily="34" charset="0"/>
              </a:endParaRPr>
            </a:p>
          </p:txBody>
        </p:sp>
        <p:sp>
          <p:nvSpPr>
            <p:cNvPr id="54" name="megaphone" title="Icon of a megaphone">
              <a:extLst>
                <a:ext uri="{FF2B5EF4-FFF2-40B4-BE49-F238E27FC236}">
                  <a16:creationId xmlns:a16="http://schemas.microsoft.com/office/drawing/2014/main" id="{6C2C81F1-3EC4-4AB8-A603-09B50F2AC607}"/>
                </a:ext>
              </a:extLst>
            </p:cNvPr>
            <p:cNvSpPr>
              <a:spLocks noChangeAspect="1" noEditPoints="1"/>
            </p:cNvSpPr>
            <p:nvPr/>
          </p:nvSpPr>
          <p:spPr bwMode="auto">
            <a:xfrm>
              <a:off x="7782147" y="4465938"/>
              <a:ext cx="350723" cy="215606"/>
            </a:xfrm>
            <a:custGeom>
              <a:avLst/>
              <a:gdLst>
                <a:gd name="T0" fmla="*/ 0 w 338"/>
                <a:gd name="T1" fmla="*/ 60 h 205"/>
                <a:gd name="T2" fmla="*/ 338 w 338"/>
                <a:gd name="T3" fmla="*/ 0 h 205"/>
                <a:gd name="T4" fmla="*/ 338 w 338"/>
                <a:gd name="T5" fmla="*/ 186 h 205"/>
                <a:gd name="T6" fmla="*/ 0 w 338"/>
                <a:gd name="T7" fmla="*/ 126 h 205"/>
                <a:gd name="T8" fmla="*/ 0 w 338"/>
                <a:gd name="T9" fmla="*/ 60 h 205"/>
                <a:gd name="T10" fmla="*/ 94 w 338"/>
                <a:gd name="T11" fmla="*/ 143 h 205"/>
                <a:gd name="T12" fmla="*/ 91 w 338"/>
                <a:gd name="T13" fmla="*/ 160 h 205"/>
                <a:gd name="T14" fmla="*/ 136 w 338"/>
                <a:gd name="T15" fmla="*/ 205 h 205"/>
                <a:gd name="T16" fmla="*/ 181 w 338"/>
                <a:gd name="T17" fmla="*/ 158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8" h="205">
                  <a:moveTo>
                    <a:pt x="0" y="60"/>
                  </a:moveTo>
                  <a:cubicBezTo>
                    <a:pt x="338" y="0"/>
                    <a:pt x="338" y="0"/>
                    <a:pt x="338" y="0"/>
                  </a:cubicBezTo>
                  <a:cubicBezTo>
                    <a:pt x="338" y="186"/>
                    <a:pt x="338" y="186"/>
                    <a:pt x="338" y="186"/>
                  </a:cubicBezTo>
                  <a:cubicBezTo>
                    <a:pt x="0" y="126"/>
                    <a:pt x="0" y="126"/>
                    <a:pt x="0" y="126"/>
                  </a:cubicBezTo>
                  <a:lnTo>
                    <a:pt x="0" y="60"/>
                  </a:lnTo>
                  <a:close/>
                  <a:moveTo>
                    <a:pt x="94" y="143"/>
                  </a:moveTo>
                  <a:cubicBezTo>
                    <a:pt x="92" y="148"/>
                    <a:pt x="91" y="154"/>
                    <a:pt x="91" y="160"/>
                  </a:cubicBezTo>
                  <a:cubicBezTo>
                    <a:pt x="91" y="185"/>
                    <a:pt x="111" y="205"/>
                    <a:pt x="136" y="205"/>
                  </a:cubicBezTo>
                  <a:cubicBezTo>
                    <a:pt x="161" y="205"/>
                    <a:pt x="181" y="183"/>
                    <a:pt x="181" y="158"/>
                  </a:cubicBezTo>
                </a:path>
              </a:pathLst>
            </a:custGeom>
            <a:noFill/>
            <a:ln w="15875" cap="sq">
              <a:solidFill>
                <a:srgbClr val="243A5E"/>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7" tIns="44804" rIns="89607" bIns="44804" numCol="1" anchor="t" anchorCtr="0" compatLnSpc="1">
              <a:prstTxWarp prst="textNoShape">
                <a:avLst/>
              </a:prstTxWarp>
            </a:bodyPr>
            <a:lstStyle/>
            <a:p>
              <a:pPr marL="0" marR="0" lvl="0" indent="0" algn="ctr" defTabSz="896024" rtl="0" eaLnBrk="1" fontAlgn="base"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a:ln>
                  <a:noFill/>
                </a:ln>
                <a:gradFill>
                  <a:gsLst>
                    <a:gs pos="0">
                      <a:srgbClr val="505050"/>
                    </a:gs>
                    <a:gs pos="100000">
                      <a:srgbClr val="505050"/>
                    </a:gs>
                  </a:gsLst>
                </a:gradFill>
                <a:effectLst/>
                <a:uLnTx/>
                <a:uFillTx/>
                <a:latin typeface="Community" panose="02000303040000020003" pitchFamily="2" charset="0"/>
                <a:ea typeface="+mn-ea"/>
                <a:cs typeface="+mn-cs"/>
              </a:endParaRPr>
            </a:p>
          </p:txBody>
        </p:sp>
      </p:grpSp>
      <p:sp>
        <p:nvSpPr>
          <p:cNvPr id="16" name="Text Placeholder 8">
            <a:extLst>
              <a:ext uri="{FF2B5EF4-FFF2-40B4-BE49-F238E27FC236}">
                <a16:creationId xmlns:a16="http://schemas.microsoft.com/office/drawing/2014/main" id="{F606F18E-EF91-4CB1-8BB3-983FEFB2C697}"/>
              </a:ext>
            </a:extLst>
          </p:cNvPr>
          <p:cNvSpPr txBox="1">
            <a:spLocks/>
          </p:cNvSpPr>
          <p:nvPr/>
        </p:nvSpPr>
        <p:spPr>
          <a:xfrm>
            <a:off x="9398665" y="5618135"/>
            <a:ext cx="2212765" cy="652712"/>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kern="1200" spc="0" baseline="0">
                <a:solidFill>
                  <a:srgbClr val="000000"/>
                </a:soli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466278" rtl="0" eaLnBrk="1" fontAlgn="auto" latinLnBrk="0" hangingPunct="1">
              <a:lnSpc>
                <a:spcPct val="90000"/>
              </a:lnSpc>
              <a:spcBef>
                <a:spcPts val="300"/>
              </a:spcBef>
              <a:spcAft>
                <a:spcPts val="0"/>
              </a:spcAft>
              <a:buClrTx/>
              <a:buSzTx/>
              <a:buFont typeface="Wingdings" panose="05000000000000000000" pitchFamily="2" charset="2"/>
              <a:buNone/>
              <a:tabLst/>
              <a:defRPr/>
            </a:pPr>
            <a:r>
              <a:rPr kumimoji="0" lang="en-US" sz="1600" b="0" i="0" u="none" strike="noStrike" kern="1200" cap="none" spc="0" normalizeH="0" baseline="0" noProof="0">
                <a:ln>
                  <a:noFill/>
                </a:ln>
                <a:solidFill>
                  <a:srgbClr val="1A1A1A"/>
                </a:solidFill>
                <a:effectLst/>
                <a:uLnTx/>
                <a:uFillTx/>
                <a:latin typeface="Segoe UI Semibold"/>
                <a:ea typeface="+mn-ea"/>
                <a:cs typeface="Segoe UI Semilight"/>
              </a:rPr>
              <a:t>Knowledge &amp; Expertise </a:t>
            </a:r>
          </a:p>
          <a:p>
            <a:pPr marL="0" marR="0" lvl="0" indent="0" algn="l" defTabSz="466278" rtl="0" eaLnBrk="1" fontAlgn="auto" latinLnBrk="0" hangingPunct="1">
              <a:lnSpc>
                <a:spcPct val="90000"/>
              </a:lnSpc>
              <a:spcBef>
                <a:spcPts val="300"/>
              </a:spcBef>
              <a:spcAft>
                <a:spcPts val="0"/>
              </a:spcAft>
              <a:buClrTx/>
              <a:buSzTx/>
              <a:buFont typeface="Wingdings" panose="05000000000000000000" pitchFamily="2" charset="2"/>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Semilight"/>
              </a:rPr>
              <a:t>People &amp; Experts</a:t>
            </a:r>
          </a:p>
          <a:p>
            <a:pPr marL="0" marR="0" lvl="0" indent="0" algn="l" defTabSz="466278" rtl="0" eaLnBrk="1" fontAlgn="auto" latinLnBrk="0" hangingPunct="1">
              <a:lnSpc>
                <a:spcPct val="90000"/>
              </a:lnSpc>
              <a:spcBef>
                <a:spcPts val="300"/>
              </a:spcBef>
              <a:spcAft>
                <a:spcPts val="0"/>
              </a:spcAft>
              <a:buClrTx/>
              <a:buSzTx/>
              <a:buFont typeface="Wingdings" panose="05000000000000000000" pitchFamily="2" charset="2"/>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Semilight"/>
              </a:rPr>
              <a:t>Documents &amp; Content</a:t>
            </a:r>
          </a:p>
        </p:txBody>
      </p:sp>
      <p:grpSp>
        <p:nvGrpSpPr>
          <p:cNvPr id="4" name="Group 3">
            <a:extLst>
              <a:ext uri="{FF2B5EF4-FFF2-40B4-BE49-F238E27FC236}">
                <a16:creationId xmlns:a16="http://schemas.microsoft.com/office/drawing/2014/main" id="{2BBC74CB-D765-42F4-80E8-6FC3CD643ED8}"/>
              </a:ext>
              <a:ext uri="{C183D7F6-B498-43B3-948B-1728B52AA6E4}">
                <adec:decorative xmlns:adec="http://schemas.microsoft.com/office/drawing/2017/decorative" val="1"/>
              </a:ext>
            </a:extLst>
          </p:cNvPr>
          <p:cNvGrpSpPr/>
          <p:nvPr/>
        </p:nvGrpSpPr>
        <p:grpSpPr>
          <a:xfrm>
            <a:off x="8645188" y="5744406"/>
            <a:ext cx="579126" cy="579126"/>
            <a:chOff x="8643997" y="5573741"/>
            <a:chExt cx="608965" cy="608965"/>
          </a:xfrm>
        </p:grpSpPr>
        <p:sp>
          <p:nvSpPr>
            <p:cNvPr id="43" name="Oval 42">
              <a:extLst>
                <a:ext uri="{FF2B5EF4-FFF2-40B4-BE49-F238E27FC236}">
                  <a16:creationId xmlns:a16="http://schemas.microsoft.com/office/drawing/2014/main" id="{2935BCD1-27CC-4CE9-ACC4-FBC9B6305558}"/>
                </a:ext>
                <a:ext uri="{C183D7F6-B498-43B3-948B-1728B52AA6E4}">
                  <adec:decorative xmlns:adec="http://schemas.microsoft.com/office/drawing/2017/decorative" val="1"/>
                </a:ext>
              </a:extLst>
            </p:cNvPr>
            <p:cNvSpPr/>
            <p:nvPr/>
          </p:nvSpPr>
          <p:spPr bwMode="auto">
            <a:xfrm>
              <a:off x="8643997" y="5573741"/>
              <a:ext cx="608965" cy="608965"/>
            </a:xfrm>
            <a:prstGeom prst="ellipse">
              <a:avLst/>
            </a:prstGeom>
            <a:solidFill>
              <a:srgbClr val="8661C5"/>
            </a:solidFill>
            <a:ln w="38814" cap="flat">
              <a:noFill/>
              <a:prstDash val="solid"/>
              <a:miter/>
            </a:ln>
            <a:effectLst>
              <a:outerShdw blurRad="88900" dist="25400" dir="2700000" sx="102000" sy="102000" algn="ctr" rotWithShape="0">
                <a:prstClr val="black">
                  <a:alpha val="30000"/>
                </a:prstClr>
              </a:outerShdw>
            </a:effectLst>
          </p:spPr>
          <p:txBody>
            <a:bodyPr rot="0" spcFirstLastPara="0" vert="horz" wrap="square" lIns="182856" tIns="146285" rIns="182856" bIns="146285" numCol="1" spcCol="0" rtlCol="0" fromWordArt="0" anchor="t" anchorCtr="0" forceAA="0" compatLnSpc="1">
              <a:prstTxWarp prst="textNoShape">
                <a:avLst/>
              </a:prstTxWarp>
              <a:noAutofit/>
            </a:bodyPr>
            <a:lstStyle/>
            <a:p>
              <a:pPr marL="0" marR="0" lvl="0" indent="0" algn="l" defTabSz="932286" rtl="0" eaLnBrk="1" fontAlgn="base" latinLnBrk="0" hangingPunct="1">
                <a:lnSpc>
                  <a:spcPct val="100000"/>
                </a:lnSpc>
                <a:spcBef>
                  <a:spcPct val="0"/>
                </a:spcBef>
                <a:spcAft>
                  <a:spcPct val="0"/>
                </a:spcAft>
                <a:buClrTx/>
                <a:buSzTx/>
                <a:buFontTx/>
                <a:buNone/>
                <a:tabLst/>
                <a:defRPr/>
              </a:pPr>
              <a:endParaRPr kumimoji="0" lang="en-US" sz="2699" b="0" i="0" u="none" strike="noStrike" kern="1200" cap="none" spc="0" normalizeH="0" baseline="0" noProof="0">
                <a:ln>
                  <a:noFill/>
                </a:ln>
                <a:gradFill>
                  <a:gsLst>
                    <a:gs pos="0">
                      <a:srgbClr val="FFFFFF"/>
                    </a:gs>
                    <a:gs pos="100000">
                      <a:srgbClr val="FFFFFF"/>
                    </a:gs>
                  </a:gsLst>
                  <a:lin ang="5400000" scaled="0"/>
                </a:gradFill>
                <a:effectLst/>
                <a:uLnTx/>
                <a:uFillTx/>
                <a:latin typeface="Community" panose="02000303040000020003" pitchFamily="2" charset="0"/>
                <a:ea typeface="Segoe UI" pitchFamily="34" charset="0"/>
                <a:cs typeface="Segoe UI" pitchFamily="34" charset="0"/>
              </a:endParaRPr>
            </a:p>
          </p:txBody>
        </p:sp>
        <p:sp>
          <p:nvSpPr>
            <p:cNvPr id="51" name="Dictionary_E82D" title="Icon of a book">
              <a:extLst>
                <a:ext uri="{FF2B5EF4-FFF2-40B4-BE49-F238E27FC236}">
                  <a16:creationId xmlns:a16="http://schemas.microsoft.com/office/drawing/2014/main" id="{C722DBE5-DFED-437E-97EC-30DA9E5F5503}"/>
                </a:ext>
              </a:extLst>
            </p:cNvPr>
            <p:cNvSpPr>
              <a:spLocks noChangeAspect="1" noEditPoints="1"/>
            </p:cNvSpPr>
            <p:nvPr/>
          </p:nvSpPr>
          <p:spPr bwMode="auto">
            <a:xfrm>
              <a:off x="8827330" y="5726787"/>
              <a:ext cx="242299" cy="302873"/>
            </a:xfrm>
            <a:custGeom>
              <a:avLst/>
              <a:gdLst>
                <a:gd name="T0" fmla="*/ 0 w 3004"/>
                <a:gd name="T1" fmla="*/ 3379 h 3754"/>
                <a:gd name="T2" fmla="*/ 0 w 3004"/>
                <a:gd name="T3" fmla="*/ 375 h 3754"/>
                <a:gd name="T4" fmla="*/ 376 w 3004"/>
                <a:gd name="T5" fmla="*/ 0 h 3754"/>
                <a:gd name="T6" fmla="*/ 3004 w 3004"/>
                <a:gd name="T7" fmla="*/ 0 h 3754"/>
                <a:gd name="T8" fmla="*/ 3004 w 3004"/>
                <a:gd name="T9" fmla="*/ 3754 h 3754"/>
                <a:gd name="T10" fmla="*/ 376 w 3004"/>
                <a:gd name="T11" fmla="*/ 3754 h 3754"/>
                <a:gd name="T12" fmla="*/ 0 w 3004"/>
                <a:gd name="T13" fmla="*/ 3379 h 3754"/>
                <a:gd name="T14" fmla="*/ 376 w 3004"/>
                <a:gd name="T15" fmla="*/ 3003 h 3754"/>
                <a:gd name="T16" fmla="*/ 3004 w 3004"/>
                <a:gd name="T17" fmla="*/ 3003 h 3754"/>
                <a:gd name="T18" fmla="*/ 751 w 3004"/>
                <a:gd name="T19" fmla="*/ 1251 h 3754"/>
                <a:gd name="T20" fmla="*/ 2253 w 3004"/>
                <a:gd name="T21" fmla="*/ 1251 h 3754"/>
                <a:gd name="T22" fmla="*/ 2253 w 3004"/>
                <a:gd name="T23" fmla="*/ 751 h 3754"/>
                <a:gd name="T24" fmla="*/ 751 w 3004"/>
                <a:gd name="T25" fmla="*/ 751 h 3754"/>
                <a:gd name="T26" fmla="*/ 751 w 3004"/>
                <a:gd name="T27" fmla="*/ 1251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04" h="3754">
                  <a:moveTo>
                    <a:pt x="0" y="3379"/>
                  </a:moveTo>
                  <a:cubicBezTo>
                    <a:pt x="0" y="375"/>
                    <a:pt x="0" y="375"/>
                    <a:pt x="0" y="375"/>
                  </a:cubicBezTo>
                  <a:cubicBezTo>
                    <a:pt x="0" y="186"/>
                    <a:pt x="187" y="0"/>
                    <a:pt x="376" y="0"/>
                  </a:cubicBezTo>
                  <a:cubicBezTo>
                    <a:pt x="3004" y="0"/>
                    <a:pt x="3004" y="0"/>
                    <a:pt x="3004" y="0"/>
                  </a:cubicBezTo>
                  <a:cubicBezTo>
                    <a:pt x="3004" y="3754"/>
                    <a:pt x="3004" y="3754"/>
                    <a:pt x="3004" y="3754"/>
                  </a:cubicBezTo>
                  <a:cubicBezTo>
                    <a:pt x="376" y="3754"/>
                    <a:pt x="376" y="3754"/>
                    <a:pt x="376" y="3754"/>
                  </a:cubicBezTo>
                  <a:cubicBezTo>
                    <a:pt x="168" y="3754"/>
                    <a:pt x="0" y="3586"/>
                    <a:pt x="0" y="3379"/>
                  </a:cubicBezTo>
                  <a:cubicBezTo>
                    <a:pt x="0" y="3172"/>
                    <a:pt x="168" y="3003"/>
                    <a:pt x="376" y="3003"/>
                  </a:cubicBezTo>
                  <a:cubicBezTo>
                    <a:pt x="3004" y="3003"/>
                    <a:pt x="3004" y="3003"/>
                    <a:pt x="3004" y="3003"/>
                  </a:cubicBezTo>
                  <a:moveTo>
                    <a:pt x="751" y="1251"/>
                  </a:moveTo>
                  <a:cubicBezTo>
                    <a:pt x="2253" y="1251"/>
                    <a:pt x="2253" y="1251"/>
                    <a:pt x="2253" y="1251"/>
                  </a:cubicBezTo>
                  <a:cubicBezTo>
                    <a:pt x="2253" y="751"/>
                    <a:pt x="2253" y="751"/>
                    <a:pt x="2253" y="751"/>
                  </a:cubicBezTo>
                  <a:cubicBezTo>
                    <a:pt x="751" y="751"/>
                    <a:pt x="751" y="751"/>
                    <a:pt x="751" y="751"/>
                  </a:cubicBezTo>
                  <a:lnTo>
                    <a:pt x="751" y="1251"/>
                  </a:lnTo>
                  <a:close/>
                </a:path>
              </a:pathLst>
            </a:custGeom>
            <a:noFill/>
            <a:ln w="15875" cap="sq">
              <a:solidFill>
                <a:srgbClr val="D59D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7" tIns="44804" rIns="89607" bIns="44804" numCol="1" anchor="t" anchorCtr="0" compatLnSpc="1">
              <a:prstTxWarp prst="textNoShape">
                <a:avLst/>
              </a:prstTxWarp>
            </a:bodyPr>
            <a:lstStyle/>
            <a:p>
              <a:pPr marL="0" marR="0" lvl="0" indent="0" algn="ctr" defTabSz="89602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gradFill>
                  <a:gsLst>
                    <a:gs pos="0">
                      <a:srgbClr val="505050"/>
                    </a:gs>
                    <a:gs pos="100000">
                      <a:srgbClr val="505050"/>
                    </a:gs>
                  </a:gsLst>
                  <a:lin ang="5400000" scaled="1"/>
                </a:gradFill>
                <a:effectLst/>
                <a:uLnTx/>
                <a:uFillTx/>
                <a:latin typeface="Community" panose="02000303040000020003" pitchFamily="2" charset="0"/>
                <a:ea typeface="+mn-ea"/>
                <a:cs typeface="+mn-cs"/>
              </a:endParaRPr>
            </a:p>
          </p:txBody>
        </p:sp>
      </p:grpSp>
    </p:spTree>
    <p:extLst>
      <p:ext uri="{BB962C8B-B14F-4D97-AF65-F5344CB8AC3E}">
        <p14:creationId xmlns:p14="http://schemas.microsoft.com/office/powerpoint/2010/main" val="148461971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Rectangle: Rounded Corners 3933">
            <a:extLst>
              <a:ext uri="{FF2B5EF4-FFF2-40B4-BE49-F238E27FC236}">
                <a16:creationId xmlns:a16="http://schemas.microsoft.com/office/drawing/2014/main" id="{AD405B76-A88F-4609-A83E-6EF95EADDDCA}"/>
              </a:ext>
              <a:ext uri="{C183D7F6-B498-43B3-948B-1728B52AA6E4}">
                <adec:decorative xmlns:adec="http://schemas.microsoft.com/office/drawing/2017/decorative" val="1"/>
              </a:ext>
            </a:extLst>
          </p:cNvPr>
          <p:cNvSpPr/>
          <p:nvPr/>
        </p:nvSpPr>
        <p:spPr bwMode="auto">
          <a:xfrm>
            <a:off x="-255303" y="288850"/>
            <a:ext cx="2430684" cy="6280300"/>
          </a:xfrm>
          <a:prstGeom prst="roundRect">
            <a:avLst>
              <a:gd name="adj" fmla="val 7837"/>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lang="en-US" sz="2000" b="0" i="0">
                <a:solidFill>
                  <a:srgbClr val="000000"/>
                </a:solidFill>
                <a:effectLst/>
                <a:latin typeface="Times New Roman" panose="02020603050405020304" pitchFamily="18" charset="0"/>
              </a:rPr>
              <a:t> </a:t>
            </a: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Title 10">
            <a:extLst>
              <a:ext uri="{FF2B5EF4-FFF2-40B4-BE49-F238E27FC236}">
                <a16:creationId xmlns:a16="http://schemas.microsoft.com/office/drawing/2014/main" id="{2F88E670-CB75-40A5-A9D1-F3C1DC5999B6}"/>
              </a:ext>
            </a:extLst>
          </p:cNvPr>
          <p:cNvSpPr>
            <a:spLocks noGrp="1"/>
          </p:cNvSpPr>
          <p:nvPr>
            <p:ph type="title"/>
          </p:nvPr>
        </p:nvSpPr>
        <p:spPr>
          <a:xfrm>
            <a:off x="455613" y="-969048"/>
            <a:ext cx="7735887" cy="397545"/>
          </a:xfrm>
        </p:spPr>
        <p:txBody>
          <a:bodyPr anchor="t" anchorCtr="0"/>
          <a:lstStyle/>
          <a:p>
            <a:r>
              <a:rPr lang="en-US"/>
              <a:t>MW | Collaborative Apps | HR | 01 &amp; 02</a:t>
            </a:r>
          </a:p>
        </p:txBody>
      </p:sp>
      <p:sp>
        <p:nvSpPr>
          <p:cNvPr id="136" name="!!Rectangle 135">
            <a:extLst>
              <a:ext uri="{FF2B5EF4-FFF2-40B4-BE49-F238E27FC236}">
                <a16:creationId xmlns:a16="http://schemas.microsoft.com/office/drawing/2014/main" id="{E499F3D1-AF97-4A25-A2C4-1CCF699AD421}"/>
              </a:ext>
            </a:extLst>
          </p:cNvPr>
          <p:cNvSpPr/>
          <p:nvPr/>
        </p:nvSpPr>
        <p:spPr bwMode="auto">
          <a:xfrm>
            <a:off x="2459971" y="291386"/>
            <a:ext cx="5985341" cy="1188720"/>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731520" tIns="45720" rIns="45720" bIns="45720" numCol="1" spcCol="0" rtlCol="0" fromWordArt="0" anchor="ctr" anchorCtr="0" forceAA="0" compatLnSpc="1">
            <a:prstTxWarp prst="textNoShape">
              <a:avLst/>
            </a:prstTxWarp>
            <a:noAutofit/>
          </a:bodyPr>
          <a:lstStyle/>
          <a:p>
            <a:pPr defTabSz="914099" fontAlgn="base">
              <a:spcBef>
                <a:spcPct val="0"/>
              </a:spcBef>
              <a:spcAft>
                <a:spcPct val="0"/>
              </a:spcAft>
              <a:defRPr/>
            </a:pPr>
            <a:r>
              <a:rPr lang="en-US" b="1" kern="0">
                <a:solidFill>
                  <a:srgbClr val="4850B5"/>
                </a:solidFill>
                <a:latin typeface="Segoe UI Semibold"/>
                <a:ea typeface="Segoe UI" pitchFamily="34" charset="0"/>
                <a:cs typeface="Segoe UI"/>
              </a:rPr>
              <a:t>Common business challenges</a:t>
            </a:r>
            <a:endParaRPr lang="en-US" b="1" kern="0">
              <a:solidFill>
                <a:srgbClr val="4850B5"/>
              </a:solidFill>
              <a:latin typeface="Segoe UI Semibold"/>
              <a:cs typeface="Segoe UI"/>
            </a:endParaRPr>
          </a:p>
        </p:txBody>
      </p:sp>
      <p:graphicFrame>
        <p:nvGraphicFramePr>
          <p:cNvPr id="24" name="Table 3">
            <a:extLst>
              <a:ext uri="{FF2B5EF4-FFF2-40B4-BE49-F238E27FC236}">
                <a16:creationId xmlns:a16="http://schemas.microsoft.com/office/drawing/2014/main" id="{5A77EE51-49BE-46D9-AA71-B5EB33D0423B}"/>
              </a:ext>
              <a:ext uri="{C183D7F6-B498-43B3-948B-1728B52AA6E4}">
                <adec:decorative xmlns:adec="http://schemas.microsoft.com/office/drawing/2017/decorative" val="1"/>
              </a:ext>
            </a:extLst>
          </p:cNvPr>
          <p:cNvGraphicFramePr>
            <a:graphicFrameLocks noGrp="1"/>
          </p:cNvGraphicFramePr>
          <p:nvPr>
            <p:extLst>
              <p:ext uri="{D42A27DB-BD31-4B8C-83A1-F6EECF244321}">
                <p14:modId xmlns:p14="http://schemas.microsoft.com/office/powerpoint/2010/main" val="2549044318"/>
              </p:ext>
            </p:extLst>
          </p:nvPr>
        </p:nvGraphicFramePr>
        <p:xfrm>
          <a:off x="2468070" y="1480106"/>
          <a:ext cx="5985340" cy="5130175"/>
        </p:xfrm>
        <a:graphic>
          <a:graphicData uri="http://schemas.openxmlformats.org/drawingml/2006/table">
            <a:tbl>
              <a:tblPr firstRow="1" bandRow="1">
                <a:tableStyleId>{5C22544A-7EE6-4342-B048-85BDC9FD1C3A}</a:tableStyleId>
              </a:tblPr>
              <a:tblGrid>
                <a:gridCol w="2882990">
                  <a:extLst>
                    <a:ext uri="{9D8B030D-6E8A-4147-A177-3AD203B41FA5}">
                      <a16:colId xmlns:a16="http://schemas.microsoft.com/office/drawing/2014/main" val="1973232473"/>
                    </a:ext>
                  </a:extLst>
                </a:gridCol>
                <a:gridCol w="3102350">
                  <a:extLst>
                    <a:ext uri="{9D8B030D-6E8A-4147-A177-3AD203B41FA5}">
                      <a16:colId xmlns:a16="http://schemas.microsoft.com/office/drawing/2014/main" val="646645438"/>
                    </a:ext>
                  </a:extLst>
                </a:gridCol>
              </a:tblGrid>
              <a:tr h="2470933">
                <a:tc>
                  <a:txBody>
                    <a:bodyPr/>
                    <a:lstStyle/>
                    <a:p>
                      <a:pPr>
                        <a:lnSpc>
                          <a:spcPct val="90000"/>
                        </a:lnSpc>
                        <a:spcBef>
                          <a:spcPts val="600"/>
                        </a:spcBef>
                        <a:spcAft>
                          <a:spcPts val="0"/>
                        </a:spcAft>
                        <a:defRPr/>
                      </a:pPr>
                      <a:r>
                        <a:rPr kumimoji="0" lang="en-US" sz="1200" b="0" i="0" u="none" strike="noStrike" kern="0" cap="none" spc="0" normalizeH="0" baseline="0">
                          <a:ln>
                            <a:noFill/>
                          </a:ln>
                          <a:solidFill>
                            <a:srgbClr val="4850B5"/>
                          </a:solidFill>
                          <a:effectLst/>
                          <a:uLnTx/>
                          <a:uFillTx/>
                          <a:latin typeface="Segoe UI Semibold"/>
                          <a:ea typeface="+mn-ea"/>
                          <a:cs typeface="+mn-cs"/>
                        </a:rPr>
                        <a:t>Company Culture</a:t>
                      </a:r>
                      <a:endParaRPr kumimoji="0" lang="en-SE" sz="1200" b="0" i="0" u="none" strike="noStrike" kern="0" cap="none" spc="0" normalizeH="0" baseline="0">
                        <a:ln>
                          <a:noFill/>
                        </a:ln>
                        <a:solidFill>
                          <a:srgbClr val="4850B5"/>
                        </a:solidFill>
                        <a:effectLst/>
                        <a:uLnTx/>
                        <a:uFillTx/>
                        <a:latin typeface="Segoe UI Semibold"/>
                        <a:ea typeface="+mn-ea"/>
                        <a:cs typeface="+mn-cs"/>
                      </a:endParaRPr>
                    </a:p>
                    <a:p>
                      <a:pPr>
                        <a:lnSpc>
                          <a:spcPct val="90000"/>
                        </a:lnSpc>
                        <a:spcBef>
                          <a:spcPts val="600"/>
                        </a:spcBef>
                        <a:spcAft>
                          <a:spcPts val="0"/>
                        </a:spcAft>
                        <a:defRPr/>
                      </a:pPr>
                      <a:r>
                        <a:rPr kumimoji="0" lang="en-US" sz="1100" b="0" i="0" u="none" strike="noStrike" kern="0" cap="none" spc="0" normalizeH="0" baseline="0" noProof="0">
                          <a:ln>
                            <a:noFill/>
                          </a:ln>
                          <a:solidFill>
                            <a:schemeClr val="tx1"/>
                          </a:solidFill>
                          <a:effectLst/>
                          <a:uLnTx/>
                          <a:uFillTx/>
                          <a:latin typeface="Segoe UI"/>
                          <a:ea typeface="+mn-ea"/>
                          <a:cs typeface="+mn-cs"/>
                        </a:rPr>
                        <a:t>The multi-generational workforce demands more flexible work styles.</a:t>
                      </a:r>
                      <a:endParaRPr lang="en-US" sz="1100" b="0" i="0" u="none" strike="noStrike" kern="0" cap="none" spc="0" normalizeH="0" baseline="0" noProof="0">
                        <a:ln>
                          <a:noFill/>
                        </a:ln>
                        <a:solidFill>
                          <a:schemeClr val="tx1"/>
                        </a:solidFill>
                        <a:effectLst/>
                        <a:uLnTx/>
                        <a:uFillTx/>
                        <a:latin typeface="Segoe UI"/>
                        <a:ea typeface="+mn-ea"/>
                        <a:cs typeface="+mn-cs"/>
                      </a:endParaRPr>
                    </a:p>
                    <a:p>
                      <a:pPr marL="0" marR="0" lvl="0" indent="0" algn="l" defTabSz="914400">
                        <a:lnSpc>
                          <a:spcPct val="90000"/>
                        </a:lnSpc>
                        <a:spcBef>
                          <a:spcPts val="600"/>
                        </a:spcBef>
                        <a:spcAft>
                          <a:spcPts val="0"/>
                        </a:spcAft>
                        <a:buClrTx/>
                        <a:buSzTx/>
                        <a:buFontTx/>
                        <a:buNone/>
                        <a:tabLst/>
                        <a:defRPr/>
                      </a:pPr>
                      <a:r>
                        <a:rPr kumimoji="0" lang="en-US" sz="1100" b="0" i="0" u="none" strike="noStrike" kern="0" cap="none" spc="0" normalizeH="0" baseline="0" noProof="0">
                          <a:ln>
                            <a:noFill/>
                          </a:ln>
                          <a:solidFill>
                            <a:schemeClr val="tx1"/>
                          </a:solidFill>
                          <a:effectLst/>
                          <a:uLnTx/>
                          <a:uFillTx/>
                          <a:latin typeface="Segoe UI"/>
                          <a:ea typeface="+mn-ea"/>
                          <a:cs typeface="+mn-cs"/>
                        </a:rPr>
                        <a:t>Organizations needs to be agile by adapting communication and productivity practices to changing business and labor market conditions, as well as the needs and preferences of a diverse workforce.</a:t>
                      </a:r>
                      <a:endParaRPr kumimoji="0" lang="en-US"/>
                    </a:p>
                  </a:txBody>
                  <a:tcPr marL="182880" marR="274320" marT="822960" marB="91440">
                    <a:lnL w="9525" cap="flat" cmpd="sng" algn="ctr">
                      <a:no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90000"/>
                        </a:lnSpc>
                        <a:spcBef>
                          <a:spcPts val="600"/>
                        </a:spcBef>
                        <a:spcAft>
                          <a:spcPts val="0"/>
                        </a:spcAft>
                        <a:defRPr/>
                      </a:pPr>
                      <a:r>
                        <a:rPr kumimoji="0" lang="en-US" sz="1200" b="0" i="0" u="none" strike="noStrike" kern="0" cap="none" spc="0" normalizeH="0" baseline="0">
                          <a:ln>
                            <a:noFill/>
                          </a:ln>
                          <a:solidFill>
                            <a:srgbClr val="4850B5"/>
                          </a:solidFill>
                          <a:effectLst/>
                          <a:uLnTx/>
                          <a:uFillTx/>
                          <a:latin typeface="Segoe UI Semibold"/>
                          <a:ea typeface="+mn-ea"/>
                          <a:cs typeface="+mn-cs"/>
                        </a:rPr>
                        <a:t>Data-driven decision</a:t>
                      </a:r>
                      <a:r>
                        <a:rPr kumimoji="0" lang="en-SE" sz="1200" b="0" i="0" u="none" strike="noStrike" kern="0" cap="none" spc="0" normalizeH="0" baseline="0">
                          <a:ln>
                            <a:noFill/>
                          </a:ln>
                          <a:solidFill>
                            <a:srgbClr val="4850B5"/>
                          </a:solidFill>
                          <a:effectLst/>
                          <a:uLnTx/>
                          <a:uFillTx/>
                          <a:latin typeface="Segoe UI Semibold"/>
                          <a:ea typeface="+mn-ea"/>
                          <a:cs typeface="+mn-cs"/>
                        </a:rPr>
                        <a:t> </a:t>
                      </a:r>
                      <a:r>
                        <a:rPr kumimoji="0" lang="en-US" sz="1200" b="0" i="0" u="none" strike="noStrike" kern="0" cap="none" spc="0" normalizeH="0" baseline="0">
                          <a:ln>
                            <a:noFill/>
                          </a:ln>
                          <a:solidFill>
                            <a:srgbClr val="4850B5"/>
                          </a:solidFill>
                          <a:effectLst/>
                          <a:uLnTx/>
                          <a:uFillTx/>
                          <a:latin typeface="Segoe UI Semibold"/>
                          <a:ea typeface="+mn-ea"/>
                          <a:cs typeface="+mn-cs"/>
                        </a:rPr>
                        <a:t>making</a:t>
                      </a:r>
                    </a:p>
                    <a:p>
                      <a:pPr marR="0" lvl="0" algn="l" rtl="0" eaLnBrk="1" fontAlgn="auto" latinLnBrk="0" hangingPunct="1">
                        <a:lnSpc>
                          <a:spcPct val="90000"/>
                        </a:lnSpc>
                        <a:spcBef>
                          <a:spcPts val="600"/>
                        </a:spcBef>
                        <a:spcAft>
                          <a:spcPts val="0"/>
                        </a:spcAft>
                        <a:buClrTx/>
                        <a:buSzTx/>
                        <a:buFontTx/>
                        <a:buNone/>
                      </a:pPr>
                      <a:r>
                        <a:rPr kumimoji="0" lang="en-US" sz="1100" b="0" i="0" u="none" strike="noStrike" kern="0" cap="none" spc="0" normalizeH="0" baseline="0" noProof="0">
                          <a:ln>
                            <a:noFill/>
                          </a:ln>
                          <a:solidFill>
                            <a:schemeClr val="tx1"/>
                          </a:solidFill>
                          <a:effectLst/>
                          <a:uLnTx/>
                          <a:uFillTx/>
                          <a:latin typeface="+mn-lt"/>
                          <a:ea typeface="+mn-ea"/>
                          <a:cs typeface="+mn-cs"/>
                        </a:rPr>
                        <a:t>Organizations need to compete to attract and retain the best employees</a:t>
                      </a:r>
                      <a:r>
                        <a:rPr lang="en-US" sz="1100" b="0" i="0" u="none" strike="noStrike" kern="0" cap="none" spc="0" normalizeH="0" baseline="0" noProof="0">
                          <a:ln>
                            <a:noFill/>
                          </a:ln>
                          <a:solidFill>
                            <a:schemeClr val="tx1"/>
                          </a:solidFill>
                          <a:effectLst/>
                          <a:uLnTx/>
                          <a:uFillTx/>
                          <a:latin typeface="+mn-lt"/>
                          <a:ea typeface="+mn-ea"/>
                          <a:cs typeface="+mn-cs"/>
                        </a:rPr>
                        <a:t>.</a:t>
                      </a:r>
                      <a:endParaRPr lang="en-US" sz="1100" b="0" i="0" u="none" strike="noStrike" kern="0" cap="none" spc="0" normalizeH="0" baseline="0" noProof="0">
                        <a:ln>
                          <a:noFill/>
                        </a:ln>
                        <a:solidFill>
                          <a:srgbClr val="000000"/>
                        </a:solidFill>
                        <a:effectLst/>
                        <a:uLnTx/>
                        <a:uFillTx/>
                        <a:latin typeface="+mn-lt"/>
                        <a:ea typeface="+mn-ea"/>
                        <a:cs typeface="+mn-cs"/>
                      </a:endParaRPr>
                    </a:p>
                    <a:p>
                      <a:pPr marR="0" lvl="0" algn="l" rtl="0" eaLnBrk="1" fontAlgn="auto" latinLnBrk="0" hangingPunct="1">
                        <a:lnSpc>
                          <a:spcPct val="90000"/>
                        </a:lnSpc>
                        <a:spcBef>
                          <a:spcPts val="600"/>
                        </a:spcBef>
                        <a:spcAft>
                          <a:spcPts val="0"/>
                        </a:spcAft>
                        <a:buClrTx/>
                        <a:buSzTx/>
                        <a:buFontTx/>
                        <a:buNone/>
                      </a:pPr>
                      <a:r>
                        <a:rPr lang="en-US" sz="1100" b="0" i="0" u="none" strike="noStrike" kern="0" cap="none" spc="0" normalizeH="0" baseline="0" noProof="0">
                          <a:ln>
                            <a:noFill/>
                          </a:ln>
                          <a:solidFill>
                            <a:schemeClr val="tx1"/>
                          </a:solidFill>
                          <a:effectLst/>
                          <a:uLnTx/>
                          <a:uFillTx/>
                          <a:latin typeface="+mn-lt"/>
                          <a:ea typeface="+mn-ea"/>
                          <a:cs typeface="+mn-cs"/>
                        </a:rPr>
                        <a:t>They</a:t>
                      </a:r>
                      <a:r>
                        <a:rPr kumimoji="0" lang="en-US" sz="1100" b="0" i="0" u="none" strike="noStrike" kern="0" cap="none" spc="0" normalizeH="0" baseline="0" noProof="0">
                          <a:ln>
                            <a:noFill/>
                          </a:ln>
                          <a:solidFill>
                            <a:schemeClr val="tx1"/>
                          </a:solidFill>
                          <a:effectLst/>
                          <a:uLnTx/>
                          <a:uFillTx/>
                          <a:latin typeface="+mn-lt"/>
                          <a:ea typeface="+mn-ea"/>
                          <a:cs typeface="+mn-cs"/>
                        </a:rPr>
                        <a:t> increasingly see data and analytics as important to recruiting and retaining top talent.</a:t>
                      </a:r>
                      <a:r>
                        <a:rPr lang="en-US" sz="1100" b="0" i="0" u="none" strike="noStrike" kern="0" cap="none" spc="0" normalizeH="0" baseline="0" noProof="0">
                          <a:ln>
                            <a:noFill/>
                          </a:ln>
                          <a:solidFill>
                            <a:schemeClr val="tx1"/>
                          </a:solidFill>
                          <a:effectLst/>
                          <a:uLnTx/>
                          <a:uFillTx/>
                          <a:latin typeface="+mn-lt"/>
                          <a:ea typeface="+mn-ea"/>
                          <a:cs typeface="+mn-cs"/>
                        </a:rPr>
                        <a:t> </a:t>
                      </a:r>
                    </a:p>
                    <a:p>
                      <a:pPr marR="0" lvl="0" algn="l" rtl="0" eaLnBrk="1" fontAlgn="auto" latinLnBrk="0" hangingPunct="1">
                        <a:lnSpc>
                          <a:spcPct val="90000"/>
                        </a:lnSpc>
                        <a:spcBef>
                          <a:spcPts val="600"/>
                        </a:spcBef>
                        <a:spcAft>
                          <a:spcPts val="0"/>
                        </a:spcAft>
                        <a:buClrTx/>
                        <a:buSzTx/>
                        <a:buFontTx/>
                        <a:buNone/>
                      </a:pPr>
                      <a:r>
                        <a:rPr kumimoji="0" lang="en-US" sz="1100" b="0" i="0" u="none" strike="noStrike" kern="0" cap="none" spc="0" normalizeH="0" baseline="0" noProof="0">
                          <a:ln>
                            <a:noFill/>
                          </a:ln>
                          <a:solidFill>
                            <a:schemeClr val="tx1"/>
                          </a:solidFill>
                          <a:effectLst/>
                          <a:uLnTx/>
                          <a:uFillTx/>
                          <a:latin typeface="+mn-lt"/>
                          <a:ea typeface="+mn-ea"/>
                          <a:cs typeface="+mn-cs"/>
                        </a:rPr>
                        <a:t>Their workforce also has the desire to leverage data to be and perform at their best.</a:t>
                      </a:r>
                    </a:p>
                  </a:txBody>
                  <a:tcPr marL="182880" marR="274320" marT="822960" marB="91440">
                    <a:lnL w="9525" cap="flat" cmpd="sng" algn="ctr">
                      <a:solidFill>
                        <a:schemeClr val="bg1">
                          <a:lumMod val="85000"/>
                        </a:schemeClr>
                      </a:solid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29030134"/>
                  </a:ext>
                </a:extLst>
              </a:tr>
              <a:tr h="2615575">
                <a:tc>
                  <a:txBody>
                    <a:bodyPr/>
                    <a:lstStyle/>
                    <a:p>
                      <a:pPr>
                        <a:lnSpc>
                          <a:spcPct val="90000"/>
                        </a:lnSpc>
                        <a:spcBef>
                          <a:spcPts val="600"/>
                        </a:spcBef>
                        <a:spcAft>
                          <a:spcPts val="0"/>
                        </a:spcAft>
                        <a:defRPr/>
                      </a:pPr>
                      <a:r>
                        <a:rPr kumimoji="0" lang="en-US" sz="1200" b="0" i="0" u="none" strike="noStrike" kern="0" cap="none" spc="0" normalizeH="0" baseline="0">
                          <a:ln>
                            <a:noFill/>
                          </a:ln>
                          <a:solidFill>
                            <a:srgbClr val="4850B5"/>
                          </a:solidFill>
                          <a:effectLst/>
                          <a:uLnTx/>
                          <a:uFillTx/>
                          <a:latin typeface="Segoe UI Semibold"/>
                          <a:ea typeface="+mn-ea"/>
                          <a:cs typeface="+mn-cs"/>
                        </a:rPr>
                        <a:t>Organization and Communication</a:t>
                      </a:r>
                    </a:p>
                    <a:p>
                      <a:pPr marR="0" lvl="0" algn="l" rtl="0" eaLnBrk="1" fontAlgn="auto" latinLnBrk="0" hangingPunct="1">
                        <a:lnSpc>
                          <a:spcPct val="90000"/>
                        </a:lnSpc>
                        <a:spcBef>
                          <a:spcPts val="600"/>
                        </a:spcBef>
                        <a:spcAft>
                          <a:spcPts val="0"/>
                        </a:spcAft>
                        <a:buClrTx/>
                        <a:buSzTx/>
                        <a:buFontTx/>
                        <a:buNone/>
                      </a:pPr>
                      <a:r>
                        <a:rPr kumimoji="0" lang="en-US" sz="1100" b="0" i="0" u="none" strike="noStrike" kern="0" cap="none" spc="0" normalizeH="0" baseline="0" noProof="0">
                          <a:ln>
                            <a:noFill/>
                          </a:ln>
                          <a:effectLst/>
                          <a:uLnTx/>
                          <a:uFillTx/>
                          <a:latin typeface="+mn-lt"/>
                          <a:ea typeface="+mn-ea"/>
                          <a:cs typeface="+mn-cs"/>
                        </a:rPr>
                        <a:t>Globalization and changing employee expectations are demanding more innovative culture creation practices. </a:t>
                      </a:r>
                    </a:p>
                    <a:p>
                      <a:pPr marR="0" lvl="0" algn="l" rtl="0" eaLnBrk="1" fontAlgn="auto" latinLnBrk="0" hangingPunct="1">
                        <a:lnSpc>
                          <a:spcPct val="90000"/>
                        </a:lnSpc>
                        <a:spcBef>
                          <a:spcPts val="600"/>
                        </a:spcBef>
                        <a:spcAft>
                          <a:spcPts val="0"/>
                        </a:spcAft>
                        <a:buClrTx/>
                        <a:buSzTx/>
                        <a:buFontTx/>
                        <a:buNone/>
                      </a:pPr>
                      <a:r>
                        <a:rPr kumimoji="0" lang="en-US" sz="1100" b="0" i="0" u="none" strike="noStrike" kern="0" cap="none" spc="0" normalizeH="0" baseline="0" noProof="0">
                          <a:ln>
                            <a:noFill/>
                          </a:ln>
                          <a:effectLst/>
                          <a:uLnTx/>
                          <a:uFillTx/>
                          <a:latin typeface="+mn-lt"/>
                          <a:ea typeface="+mn-ea"/>
                          <a:cs typeface="+mn-cs"/>
                        </a:rPr>
                        <a:t>Organizations wants to connect existing systems into one integrated platform.</a:t>
                      </a:r>
                      <a:r>
                        <a:rPr lang="en-US" sz="1100" b="0" i="0" u="none" strike="noStrike" kern="0" cap="none" spc="0" normalizeH="0" baseline="0" noProof="0">
                          <a:ln>
                            <a:noFill/>
                          </a:ln>
                          <a:effectLst/>
                          <a:uLnTx/>
                          <a:uFillTx/>
                          <a:latin typeface="+mn-lt"/>
                          <a:ea typeface="+mn-ea"/>
                          <a:cs typeface="+mn-cs"/>
                        </a:rPr>
                        <a:t> </a:t>
                      </a:r>
                      <a:endParaRPr kumimoji="0" lang="en-US" sz="1100" b="0" i="0" u="none" strike="noStrike" kern="0" cap="none" spc="0" normalizeH="0" baseline="0" noProof="0">
                        <a:ln>
                          <a:noFill/>
                        </a:ln>
                        <a:effectLst/>
                        <a:uLnTx/>
                        <a:uFillTx/>
                        <a:latin typeface="+mn-lt"/>
                        <a:ea typeface="+mn-ea"/>
                        <a:cs typeface="+mn-cs"/>
                      </a:endParaRPr>
                    </a:p>
                  </a:txBody>
                  <a:tcPr marL="182880" marR="274320" marT="822960" marB="91440">
                    <a:lnL w="9525" cap="flat" cmpd="sng" algn="ctr">
                      <a:no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90000"/>
                        </a:lnSpc>
                        <a:spcBef>
                          <a:spcPts val="600"/>
                        </a:spcBef>
                        <a:spcAft>
                          <a:spcPts val="0"/>
                        </a:spcAft>
                        <a:defRPr/>
                      </a:pPr>
                      <a:r>
                        <a:rPr kumimoji="0" lang="en-US" sz="1200" b="0" i="0" u="none" strike="noStrike" kern="0" cap="none" spc="0" normalizeH="0" baseline="0" dirty="0">
                          <a:ln>
                            <a:noFill/>
                          </a:ln>
                          <a:solidFill>
                            <a:srgbClr val="4850B5"/>
                          </a:solidFill>
                          <a:effectLst/>
                          <a:uLnTx/>
                          <a:uFillTx/>
                          <a:latin typeface="Segoe UI Semibold"/>
                          <a:ea typeface="+mn-ea"/>
                          <a:cs typeface="+mn-cs"/>
                        </a:rPr>
                        <a:t>Employee Training and skill growth</a:t>
                      </a:r>
                      <a:endParaRPr kumimoji="0" lang="en-SE" sz="1200" b="0" i="0" u="none" strike="noStrike" kern="0" cap="none" spc="0" normalizeH="0" baseline="0" dirty="0">
                        <a:ln>
                          <a:noFill/>
                        </a:ln>
                        <a:solidFill>
                          <a:srgbClr val="4850B5"/>
                        </a:solidFill>
                        <a:effectLst/>
                        <a:uLnTx/>
                        <a:uFillTx/>
                        <a:latin typeface="Segoe UI Semibold"/>
                        <a:ea typeface="+mn-ea"/>
                        <a:cs typeface="+mn-cs"/>
                      </a:endParaRPr>
                    </a:p>
                    <a:p>
                      <a:pPr>
                        <a:lnSpc>
                          <a:spcPct val="90000"/>
                        </a:lnSpc>
                        <a:spcBef>
                          <a:spcPts val="600"/>
                        </a:spcBef>
                        <a:spcAft>
                          <a:spcPts val="0"/>
                        </a:spcAft>
                        <a:defRPr/>
                      </a:pPr>
                      <a:r>
                        <a:rPr kumimoji="0" lang="en-US" sz="1100" b="0" i="0" u="none" strike="noStrike" kern="0" cap="none" spc="0" normalizeH="0" baseline="0" noProof="0" dirty="0">
                          <a:ln>
                            <a:noFill/>
                          </a:ln>
                          <a:effectLst/>
                          <a:uLnTx/>
                          <a:uFillTx/>
                          <a:latin typeface="+mn-lt"/>
                          <a:ea typeface="+mn-ea"/>
                          <a:cs typeface="+mn-cs"/>
                        </a:rPr>
                        <a:t>A collaborative workforce is critical to corporate effectiveness. </a:t>
                      </a:r>
                    </a:p>
                    <a:p>
                      <a:pPr>
                        <a:lnSpc>
                          <a:spcPct val="90000"/>
                        </a:lnSpc>
                        <a:spcBef>
                          <a:spcPts val="600"/>
                        </a:spcBef>
                        <a:spcAft>
                          <a:spcPts val="0"/>
                        </a:spcAft>
                        <a:defRPr/>
                      </a:pPr>
                      <a:r>
                        <a:rPr kumimoji="0" lang="en-US" sz="1100" b="0" i="0" u="none" strike="noStrike" kern="0" cap="none" spc="0" normalizeH="0" baseline="0" noProof="0" dirty="0">
                          <a:ln>
                            <a:noFill/>
                          </a:ln>
                          <a:effectLst/>
                          <a:uLnTx/>
                          <a:uFillTx/>
                          <a:latin typeface="+mn-lt"/>
                          <a:ea typeface="+mn-ea"/>
                          <a:cs typeface="+mn-cs"/>
                        </a:rPr>
                        <a:t>Organizations needs to implement social solutions that ensure the workforce, leadership, and feedback loops are working</a:t>
                      </a:r>
                      <a:r>
                        <a:rPr kumimoji="0" lang="en-SE" sz="1100" b="0" i="0" u="none" strike="noStrike" kern="0" cap="none" spc="0" normalizeH="0" baseline="0" noProof="0" dirty="0">
                          <a:ln>
                            <a:noFill/>
                          </a:ln>
                          <a:effectLst/>
                          <a:uLnTx/>
                          <a:uFillTx/>
                          <a:latin typeface="+mn-lt"/>
                          <a:ea typeface="+mn-ea"/>
                          <a:cs typeface="+mn-cs"/>
                        </a:rPr>
                        <a:t> and learning</a:t>
                      </a:r>
                      <a:r>
                        <a:rPr kumimoji="0" lang="en-US" sz="1100" b="0" i="0" u="none" strike="noStrike" kern="0" cap="none" spc="0" normalizeH="0" baseline="0" noProof="0" dirty="0">
                          <a:ln>
                            <a:noFill/>
                          </a:ln>
                          <a:effectLst/>
                          <a:uLnTx/>
                          <a:uFillTx/>
                          <a:latin typeface="+mn-lt"/>
                          <a:ea typeface="+mn-ea"/>
                          <a:cs typeface="+mn-cs"/>
                        </a:rPr>
                        <a:t> together.</a:t>
                      </a:r>
                    </a:p>
                  </a:txBody>
                  <a:tcPr marL="182880" marR="274320" marT="822960" marB="91440">
                    <a:lnL w="9525" cap="flat" cmpd="sng" algn="ctr">
                      <a:solidFill>
                        <a:schemeClr val="bg1">
                          <a:lumMod val="85000"/>
                        </a:schemeClr>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41347197"/>
                  </a:ext>
                </a:extLst>
              </a:tr>
            </a:tbl>
          </a:graphicData>
        </a:graphic>
      </p:graphicFrame>
      <p:pic>
        <p:nvPicPr>
          <p:cNvPr id="16" name="Picture 15">
            <a:extLst>
              <a:ext uri="{FF2B5EF4-FFF2-40B4-BE49-F238E27FC236}">
                <a16:creationId xmlns:a16="http://schemas.microsoft.com/office/drawing/2014/main" id="{3B47AD1F-BCFD-4F55-82EE-33DB41638E58}"/>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428919" y="1008565"/>
            <a:ext cx="1185284" cy="1185284"/>
          </a:xfrm>
          <a:prstGeom prst="ellipse">
            <a:avLst/>
          </a:prstGeom>
          <a:solidFill>
            <a:schemeClr val="bg1"/>
          </a:solidFill>
          <a:effectLst>
            <a:outerShdw blurRad="127000" algn="ctr" rotWithShape="0">
              <a:prstClr val="black">
                <a:alpha val="30000"/>
              </a:prstClr>
            </a:outerShdw>
          </a:effectLst>
        </p:spPr>
      </p:pic>
      <p:sp>
        <p:nvSpPr>
          <p:cNvPr id="101" name="!!Rectangle 100">
            <a:extLst>
              <a:ext uri="{FF2B5EF4-FFF2-40B4-BE49-F238E27FC236}">
                <a16:creationId xmlns:a16="http://schemas.microsoft.com/office/drawing/2014/main" id="{89CFB736-C999-4D1C-B550-CE617A532E72}"/>
              </a:ext>
            </a:extLst>
          </p:cNvPr>
          <p:cNvSpPr/>
          <p:nvPr/>
        </p:nvSpPr>
        <p:spPr bwMode="auto">
          <a:xfrm>
            <a:off x="8449520" y="291386"/>
            <a:ext cx="3306068" cy="1188720"/>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822960" tIns="91440" rIns="91440" bIns="91440" numCol="1" spcCol="0" rtlCol="0" fromWordArt="0" anchor="ctr" anchorCtr="0" forceAA="0" compatLnSpc="1">
            <a:prstTxWarp prst="textNoShape">
              <a:avLst/>
            </a:prstTxWarp>
            <a:noAutofit/>
          </a:bodyPr>
          <a:lstStyle/>
          <a:p>
            <a:pPr defTabSz="914099" fontAlgn="base">
              <a:spcBef>
                <a:spcPct val="0"/>
              </a:spcBef>
              <a:spcAft>
                <a:spcPct val="0"/>
              </a:spcAft>
              <a:defRPr/>
            </a:pPr>
            <a:r>
              <a:rPr kumimoji="0" lang="en-US" sz="1800" b="0" i="0" u="none" strike="noStrike" kern="0" cap="none" spc="0" normalizeH="0" baseline="0" noProof="0">
                <a:ln>
                  <a:noFill/>
                </a:ln>
                <a:effectLst/>
                <a:uLnTx/>
                <a:uFillTx/>
                <a:latin typeface="Segoe UI"/>
                <a:ea typeface="Segoe UI" pitchFamily="34" charset="0"/>
                <a:cs typeface="Segoe UI"/>
              </a:rPr>
              <a:t> </a:t>
            </a:r>
            <a:r>
              <a:rPr lang="en-US" b="1" kern="0">
                <a:solidFill>
                  <a:srgbClr val="4850B5"/>
                </a:solidFill>
                <a:latin typeface="Segoe UI Semibold"/>
                <a:cs typeface="Segoe UI"/>
              </a:rPr>
              <a:t>Ask yourself...</a:t>
            </a:r>
            <a:endParaRPr kumimoji="0" lang="en-US" sz="1800" b="1" i="0" u="none" strike="noStrike" kern="0" cap="none" spc="0" normalizeH="0" baseline="0" noProof="0">
              <a:ln>
                <a:noFill/>
              </a:ln>
              <a:solidFill>
                <a:srgbClr val="4850B5"/>
              </a:solidFill>
              <a:effectLst/>
              <a:uLnTx/>
              <a:uFillTx/>
              <a:latin typeface="Segoe UI Semibold"/>
              <a:ea typeface="+mn-ea"/>
              <a:cs typeface="Segoe UI" pitchFamily="34" charset="0"/>
            </a:endParaRPr>
          </a:p>
        </p:txBody>
      </p:sp>
      <p:sp>
        <p:nvSpPr>
          <p:cNvPr id="131" name="Rectangle 130">
            <a:extLst>
              <a:ext uri="{FF2B5EF4-FFF2-40B4-BE49-F238E27FC236}">
                <a16:creationId xmlns:a16="http://schemas.microsoft.com/office/drawing/2014/main" id="{E0BC2B00-CAA3-49B3-99BB-446DD2B57B45}"/>
              </a:ext>
            </a:extLst>
          </p:cNvPr>
          <p:cNvSpPr/>
          <p:nvPr/>
        </p:nvSpPr>
        <p:spPr>
          <a:xfrm>
            <a:off x="8881929" y="1479124"/>
            <a:ext cx="2875891" cy="5724644"/>
          </a:xfrm>
          <a:prstGeom prst="rect">
            <a:avLst/>
          </a:prstGeom>
          <a:noFill/>
          <a:ln>
            <a:noFill/>
          </a:ln>
        </p:spPr>
        <p:txBody>
          <a:bodyPr wrap="square" lIns="91440" tIns="45720" rIns="45720" bIns="45720">
            <a:spAutoFit/>
          </a:bodyPr>
          <a:lstStyle/>
          <a:p>
            <a:pPr marL="0" marR="0" lvl="0" indent="0" algn="l" defTabSz="914400" rtl="0" eaLnBrk="1" fontAlgn="auto" latinLnBrk="0" hangingPunct="1">
              <a:lnSpc>
                <a:spcPct val="100000"/>
              </a:lnSpc>
              <a:spcBef>
                <a:spcPts val="1800"/>
              </a:spcBef>
              <a:spcAft>
                <a:spcPts val="1800"/>
              </a:spcAft>
              <a:buClrTx/>
              <a:buSzTx/>
              <a:buFontTx/>
              <a:buNone/>
              <a:tabLst/>
              <a:defRPr/>
            </a:pPr>
            <a:r>
              <a:rPr kumimoji="0" lang="en-US" sz="1350" b="0" i="0" u="none" strike="noStrike" kern="0" cap="none" spc="0" normalizeH="0" baseline="0" noProof="0">
                <a:ln>
                  <a:noFill/>
                </a:ln>
                <a:solidFill>
                  <a:prstClr val="black"/>
                </a:solidFill>
                <a:effectLst/>
                <a:uLnTx/>
                <a:uFillTx/>
                <a:latin typeface="Segoe UI Semibold"/>
              </a:rPr>
              <a:t>How does your company accommodate flexible work styles?</a:t>
            </a:r>
          </a:p>
          <a:p>
            <a:pPr marL="0" marR="0" lvl="0" indent="0" algn="l" defTabSz="914400" rtl="0" eaLnBrk="1" fontAlgn="auto" latinLnBrk="0" hangingPunct="1">
              <a:lnSpc>
                <a:spcPct val="100000"/>
              </a:lnSpc>
              <a:spcBef>
                <a:spcPts val="1800"/>
              </a:spcBef>
              <a:spcAft>
                <a:spcPts val="1800"/>
              </a:spcAft>
              <a:buClrTx/>
              <a:buSzTx/>
              <a:buFontTx/>
              <a:buNone/>
              <a:tabLst/>
              <a:defRPr/>
            </a:pPr>
            <a:r>
              <a:rPr kumimoji="0" lang="en-US" sz="1350" b="0" i="0" u="none" strike="noStrike" kern="0" cap="none" spc="0" normalizeH="0" baseline="0" noProof="0">
                <a:ln>
                  <a:noFill/>
                </a:ln>
                <a:solidFill>
                  <a:prstClr val="black"/>
                </a:solidFill>
                <a:effectLst/>
                <a:uLnTx/>
                <a:uFillTx/>
                <a:latin typeface="Segoe UI Semibold"/>
              </a:rPr>
              <a:t>How does your company attract the talent it </a:t>
            </a:r>
            <a:r>
              <a:rPr lang="en-US" sz="1350" kern="0">
                <a:solidFill>
                  <a:prstClr val="black"/>
                </a:solidFill>
                <a:latin typeface="Segoe UI Semibold"/>
              </a:rPr>
              <a:t>needs</a:t>
            </a:r>
            <a:r>
              <a:rPr kumimoji="0" lang="en-US" sz="1350" b="0" i="0" u="none" strike="noStrike" kern="0" cap="none" spc="0" normalizeH="0" baseline="0" noProof="0">
                <a:ln>
                  <a:noFill/>
                </a:ln>
                <a:solidFill>
                  <a:prstClr val="black"/>
                </a:solidFill>
                <a:effectLst/>
                <a:uLnTx/>
                <a:uFillTx/>
                <a:latin typeface="Segoe UI Semibold"/>
              </a:rPr>
              <a:t>? </a:t>
            </a:r>
          </a:p>
          <a:p>
            <a:pPr marL="0" marR="0" lvl="0" indent="0" algn="l" defTabSz="914400" rtl="0" eaLnBrk="1" fontAlgn="auto" latinLnBrk="0" hangingPunct="1">
              <a:lnSpc>
                <a:spcPct val="100000"/>
              </a:lnSpc>
              <a:spcBef>
                <a:spcPts val="1800"/>
              </a:spcBef>
              <a:spcAft>
                <a:spcPts val="1800"/>
              </a:spcAft>
              <a:buClrTx/>
              <a:buSzTx/>
              <a:buFontTx/>
              <a:buNone/>
              <a:tabLst/>
              <a:defRPr/>
            </a:pPr>
            <a:r>
              <a:rPr kumimoji="0" lang="en-US" sz="1350" b="0" i="0" u="none" strike="noStrike" kern="0" cap="none" spc="0" normalizeH="0" baseline="0" noProof="0">
                <a:ln>
                  <a:noFill/>
                </a:ln>
                <a:solidFill>
                  <a:prstClr val="black"/>
                </a:solidFill>
                <a:effectLst/>
                <a:uLnTx/>
                <a:uFillTx/>
                <a:latin typeface="Segoe UI Semibold"/>
              </a:rPr>
              <a:t>What tools and policies does your organization get asked for most often? </a:t>
            </a:r>
          </a:p>
          <a:p>
            <a:pPr marL="0" marR="0" lvl="0" indent="0" algn="l" defTabSz="914400" rtl="0" eaLnBrk="1" fontAlgn="auto" latinLnBrk="0" hangingPunct="1">
              <a:lnSpc>
                <a:spcPct val="100000"/>
              </a:lnSpc>
              <a:spcBef>
                <a:spcPts val="1800"/>
              </a:spcBef>
              <a:spcAft>
                <a:spcPts val="1800"/>
              </a:spcAft>
              <a:buClrTx/>
              <a:buSzTx/>
              <a:buFontTx/>
              <a:buNone/>
              <a:tabLst/>
              <a:defRPr/>
            </a:pPr>
            <a:r>
              <a:rPr kumimoji="0" lang="en-US" sz="1350" b="0" i="0" u="none" strike="noStrike" kern="0" cap="none" spc="0" normalizeH="0" baseline="0" noProof="0">
                <a:ln>
                  <a:noFill/>
                </a:ln>
                <a:solidFill>
                  <a:prstClr val="black"/>
                </a:solidFill>
                <a:effectLst/>
                <a:uLnTx/>
                <a:uFillTx/>
                <a:latin typeface="Segoe UI Semibold"/>
              </a:rPr>
              <a:t>How are you analyzing data around employees effectively today? How do you give them access to data?</a:t>
            </a:r>
          </a:p>
          <a:p>
            <a:pPr marL="0" marR="0" lvl="0" indent="0" algn="l" defTabSz="914400" rtl="0" eaLnBrk="1" fontAlgn="auto" latinLnBrk="0" hangingPunct="1">
              <a:lnSpc>
                <a:spcPct val="100000"/>
              </a:lnSpc>
              <a:spcBef>
                <a:spcPts val="1800"/>
              </a:spcBef>
              <a:spcAft>
                <a:spcPts val="1800"/>
              </a:spcAft>
              <a:buClrTx/>
              <a:buSzTx/>
              <a:buFontTx/>
              <a:buNone/>
              <a:tabLst/>
              <a:defRPr/>
            </a:pPr>
            <a:r>
              <a:rPr lang="en-US" sz="1350" kern="0">
                <a:solidFill>
                  <a:prstClr val="black"/>
                </a:solidFill>
                <a:latin typeface="Segoe UI Semibold"/>
              </a:rPr>
              <a:t>Which channels do your employees use to get info about your company/their learnings, and how are you engaging them there? </a:t>
            </a:r>
          </a:p>
          <a:p>
            <a:pPr marL="0" marR="0" lvl="0" indent="0" algn="l" defTabSz="914400" rtl="0" eaLnBrk="1" fontAlgn="auto" latinLnBrk="0" hangingPunct="1">
              <a:lnSpc>
                <a:spcPct val="100000"/>
              </a:lnSpc>
              <a:spcBef>
                <a:spcPts val="1800"/>
              </a:spcBef>
              <a:spcAft>
                <a:spcPts val="1800"/>
              </a:spcAft>
              <a:buClrTx/>
              <a:buSzTx/>
              <a:buFontTx/>
              <a:buNone/>
              <a:tabLst/>
              <a:defRPr/>
            </a:pPr>
            <a:endParaRPr kumimoji="0" lang="en-US" sz="1350" b="0" i="0" u="none" strike="noStrike" kern="0" cap="none" spc="0" normalizeH="0" baseline="0" noProof="0">
              <a:ln>
                <a:noFill/>
              </a:ln>
              <a:solidFill>
                <a:prstClr val="black"/>
              </a:solidFill>
              <a:effectLst/>
              <a:uLnTx/>
              <a:uFillTx/>
              <a:latin typeface="Segoe UI Semibold"/>
            </a:endParaRPr>
          </a:p>
        </p:txBody>
      </p:sp>
      <p:sp>
        <p:nvSpPr>
          <p:cNvPr id="134" name="Rectangle 133">
            <a:extLst>
              <a:ext uri="{FF2B5EF4-FFF2-40B4-BE49-F238E27FC236}">
                <a16:creationId xmlns:a16="http://schemas.microsoft.com/office/drawing/2014/main" id="{D37C4332-710F-411D-B332-7C0C21638761}"/>
              </a:ext>
              <a:ext uri="{C183D7F6-B498-43B3-948B-1728B52AA6E4}">
                <adec:decorative xmlns:adec="http://schemas.microsoft.com/office/drawing/2017/decorative" val="1"/>
              </a:ext>
            </a:extLst>
          </p:cNvPr>
          <p:cNvSpPr/>
          <p:nvPr/>
        </p:nvSpPr>
        <p:spPr bwMode="auto">
          <a:xfrm>
            <a:off x="2459972" y="288850"/>
            <a:ext cx="5985340" cy="6280300"/>
          </a:xfrm>
          <a:prstGeom prst="rect">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5" name="Rectangle 134">
            <a:extLst>
              <a:ext uri="{FF2B5EF4-FFF2-40B4-BE49-F238E27FC236}">
                <a16:creationId xmlns:a16="http://schemas.microsoft.com/office/drawing/2014/main" id="{28939C50-738A-4F17-8AE7-36D9BFD491F4}"/>
              </a:ext>
              <a:ext uri="{C183D7F6-B498-43B3-948B-1728B52AA6E4}">
                <adec:decorative xmlns:adec="http://schemas.microsoft.com/office/drawing/2017/decorative" val="1"/>
              </a:ext>
            </a:extLst>
          </p:cNvPr>
          <p:cNvSpPr/>
          <p:nvPr/>
        </p:nvSpPr>
        <p:spPr bwMode="auto">
          <a:xfrm>
            <a:off x="8445312" y="288850"/>
            <a:ext cx="3310276" cy="6280300"/>
          </a:xfrm>
          <a:prstGeom prst="rect">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Rectangle 20">
            <a:extLst>
              <a:ext uri="{FF2B5EF4-FFF2-40B4-BE49-F238E27FC236}">
                <a16:creationId xmlns:a16="http://schemas.microsoft.com/office/drawing/2014/main" id="{BF7B93D8-538F-4220-8563-504F7DCE084F}"/>
              </a:ext>
              <a:ext uri="{C183D7F6-B498-43B3-948B-1728B52AA6E4}">
                <adec:decorative xmlns:adec="http://schemas.microsoft.com/office/drawing/2017/decorative" val="1"/>
              </a:ext>
            </a:extLst>
          </p:cNvPr>
          <p:cNvSpPr/>
          <p:nvPr/>
        </p:nvSpPr>
        <p:spPr bwMode="auto">
          <a:xfrm>
            <a:off x="2455763" y="602282"/>
            <a:ext cx="736993" cy="56692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r>
              <a:rPr lang="en-US" sz="2800" kern="0">
                <a:gradFill>
                  <a:gsLst>
                    <a:gs pos="100000">
                      <a:srgbClr val="8661C5"/>
                    </a:gs>
                    <a:gs pos="0">
                      <a:srgbClr val="50E6FF"/>
                    </a:gs>
                  </a:gsLst>
                  <a:lin ang="2700000" scaled="0"/>
                </a:gradFill>
                <a:latin typeface="Segoe UI Semibold"/>
                <a:cs typeface="Segoe UI"/>
              </a:rPr>
              <a:t>01</a:t>
            </a:r>
            <a:endParaRPr kumimoji="0" lang="en-US" sz="2800" b="1" i="0" u="none" strike="noStrike" kern="0" cap="none" spc="0" normalizeH="0" baseline="0" noProof="0">
              <a:ln>
                <a:noFill/>
              </a:ln>
              <a:solidFill>
                <a:srgbClr val="4850B5"/>
              </a:solidFill>
              <a:effectLst/>
              <a:uLnTx/>
              <a:uFillTx/>
              <a:latin typeface="Segoe UI Semibold"/>
              <a:ea typeface="Segoe UI" pitchFamily="34" charset="0"/>
              <a:cs typeface="Segoe UI" pitchFamily="34" charset="0"/>
            </a:endParaRPr>
          </a:p>
        </p:txBody>
      </p:sp>
      <p:sp>
        <p:nvSpPr>
          <p:cNvPr id="22" name="Rectangle 21">
            <a:extLst>
              <a:ext uri="{FF2B5EF4-FFF2-40B4-BE49-F238E27FC236}">
                <a16:creationId xmlns:a16="http://schemas.microsoft.com/office/drawing/2014/main" id="{E6923BD2-B01B-46B9-8519-BEAC94ECB0E9}"/>
              </a:ext>
              <a:ext uri="{C183D7F6-B498-43B3-948B-1728B52AA6E4}">
                <adec:decorative xmlns:adec="http://schemas.microsoft.com/office/drawing/2017/decorative" val="1"/>
              </a:ext>
            </a:extLst>
          </p:cNvPr>
          <p:cNvSpPr/>
          <p:nvPr/>
        </p:nvSpPr>
        <p:spPr bwMode="auto">
          <a:xfrm>
            <a:off x="8447311" y="602282"/>
            <a:ext cx="736993" cy="56692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r>
              <a:rPr lang="en-US" sz="2800" kern="0">
                <a:gradFill>
                  <a:gsLst>
                    <a:gs pos="100000">
                      <a:srgbClr val="8661C5"/>
                    </a:gs>
                    <a:gs pos="0">
                      <a:srgbClr val="50E6FF"/>
                    </a:gs>
                  </a:gsLst>
                  <a:lin ang="2700000" scaled="0"/>
                </a:gradFill>
                <a:latin typeface="Segoe UI Semibold"/>
                <a:cs typeface="Segoe UI"/>
              </a:rPr>
              <a:t>02</a:t>
            </a:r>
            <a:endParaRPr kumimoji="0" lang="en-US" sz="2800" b="1" i="0" u="none" strike="noStrike" kern="0" cap="none" spc="0" normalizeH="0" baseline="0" noProof="0">
              <a:ln>
                <a:noFill/>
              </a:ln>
              <a:solidFill>
                <a:srgbClr val="4850B5"/>
              </a:solidFill>
              <a:effectLst/>
              <a:uLnTx/>
              <a:uFillTx/>
              <a:latin typeface="Segoe UI Semibold"/>
              <a:ea typeface="Segoe UI" pitchFamily="34" charset="0"/>
              <a:cs typeface="Segoe UI" pitchFamily="34" charset="0"/>
            </a:endParaRPr>
          </a:p>
        </p:txBody>
      </p:sp>
      <p:grpSp>
        <p:nvGrpSpPr>
          <p:cNvPr id="23" name="Group 4">
            <a:extLst>
              <a:ext uri="{FF2B5EF4-FFF2-40B4-BE49-F238E27FC236}">
                <a16:creationId xmlns:a16="http://schemas.microsoft.com/office/drawing/2014/main" id="{77B5B6AB-8CF7-4815-A739-5AA7CB4E2816}"/>
              </a:ext>
              <a:ext uri="{C183D7F6-B498-43B3-948B-1728B52AA6E4}">
                <adec:decorative xmlns:adec="http://schemas.microsoft.com/office/drawing/2017/decorative" val="1"/>
              </a:ext>
            </a:extLst>
          </p:cNvPr>
          <p:cNvGrpSpPr>
            <a:grpSpLocks noChangeAspect="1"/>
          </p:cNvGrpSpPr>
          <p:nvPr/>
        </p:nvGrpSpPr>
        <p:grpSpPr bwMode="auto">
          <a:xfrm>
            <a:off x="2694317" y="1834016"/>
            <a:ext cx="419365" cy="359833"/>
            <a:chOff x="5354" y="1752"/>
            <a:chExt cx="317" cy="272"/>
          </a:xfrm>
          <a:solidFill>
            <a:srgbClr val="4B53BC"/>
          </a:solidFill>
        </p:grpSpPr>
        <p:sp>
          <p:nvSpPr>
            <p:cNvPr id="25" name="Freeform 5">
              <a:extLst>
                <a:ext uri="{FF2B5EF4-FFF2-40B4-BE49-F238E27FC236}">
                  <a16:creationId xmlns:a16="http://schemas.microsoft.com/office/drawing/2014/main" id="{50D9DFF3-34E6-46AA-B518-F02732B1D613}"/>
                </a:ext>
              </a:extLst>
            </p:cNvPr>
            <p:cNvSpPr>
              <a:spLocks noEditPoints="1"/>
            </p:cNvSpPr>
            <p:nvPr/>
          </p:nvSpPr>
          <p:spPr bwMode="auto">
            <a:xfrm>
              <a:off x="5354" y="1781"/>
              <a:ext cx="317" cy="213"/>
            </a:xfrm>
            <a:custGeom>
              <a:avLst/>
              <a:gdLst>
                <a:gd name="T0" fmla="*/ 164 w 426"/>
                <a:gd name="T1" fmla="*/ 112 h 286"/>
                <a:gd name="T2" fmla="*/ 164 w 426"/>
                <a:gd name="T3" fmla="*/ 112 h 286"/>
                <a:gd name="T4" fmla="*/ 175 w 426"/>
                <a:gd name="T5" fmla="*/ 95 h 286"/>
                <a:gd name="T6" fmla="*/ 192 w 426"/>
                <a:gd name="T7" fmla="*/ 83 h 286"/>
                <a:gd name="T8" fmla="*/ 213 w 426"/>
                <a:gd name="T9" fmla="*/ 79 h 286"/>
                <a:gd name="T10" fmla="*/ 233 w 426"/>
                <a:gd name="T11" fmla="*/ 83 h 286"/>
                <a:gd name="T12" fmla="*/ 250 w 426"/>
                <a:gd name="T13" fmla="*/ 95 h 286"/>
                <a:gd name="T14" fmla="*/ 262 w 426"/>
                <a:gd name="T15" fmla="*/ 112 h 286"/>
                <a:gd name="T16" fmla="*/ 266 w 426"/>
                <a:gd name="T17" fmla="*/ 133 h 286"/>
                <a:gd name="T18" fmla="*/ 262 w 426"/>
                <a:gd name="T19" fmla="*/ 153 h 286"/>
                <a:gd name="T20" fmla="*/ 250 w 426"/>
                <a:gd name="T21" fmla="*/ 170 h 286"/>
                <a:gd name="T22" fmla="*/ 233 w 426"/>
                <a:gd name="T23" fmla="*/ 182 h 286"/>
                <a:gd name="T24" fmla="*/ 213 w 426"/>
                <a:gd name="T25" fmla="*/ 186 h 286"/>
                <a:gd name="T26" fmla="*/ 192 w 426"/>
                <a:gd name="T27" fmla="*/ 182 h 286"/>
                <a:gd name="T28" fmla="*/ 175 w 426"/>
                <a:gd name="T29" fmla="*/ 170 h 286"/>
                <a:gd name="T30" fmla="*/ 164 w 426"/>
                <a:gd name="T31" fmla="*/ 153 h 286"/>
                <a:gd name="T32" fmla="*/ 160 w 426"/>
                <a:gd name="T33" fmla="*/ 133 h 286"/>
                <a:gd name="T34" fmla="*/ 164 w 426"/>
                <a:gd name="T35" fmla="*/ 112 h 286"/>
                <a:gd name="T36" fmla="*/ 298 w 426"/>
                <a:gd name="T37" fmla="*/ 32 h 286"/>
                <a:gd name="T38" fmla="*/ 298 w 426"/>
                <a:gd name="T39" fmla="*/ 32 h 286"/>
                <a:gd name="T40" fmla="*/ 394 w 426"/>
                <a:gd name="T41" fmla="*/ 32 h 286"/>
                <a:gd name="T42" fmla="*/ 394 w 426"/>
                <a:gd name="T43" fmla="*/ 128 h 286"/>
                <a:gd name="T44" fmla="*/ 298 w 426"/>
                <a:gd name="T45" fmla="*/ 128 h 286"/>
                <a:gd name="T46" fmla="*/ 298 w 426"/>
                <a:gd name="T47" fmla="*/ 32 h 286"/>
                <a:gd name="T48" fmla="*/ 0 w 426"/>
                <a:gd name="T49" fmla="*/ 286 h 286"/>
                <a:gd name="T50" fmla="*/ 0 w 426"/>
                <a:gd name="T51" fmla="*/ 286 h 286"/>
                <a:gd name="T52" fmla="*/ 133 w 426"/>
                <a:gd name="T53" fmla="*/ 286 h 286"/>
                <a:gd name="T54" fmla="*/ 137 w 426"/>
                <a:gd name="T55" fmla="*/ 266 h 286"/>
                <a:gd name="T56" fmla="*/ 119 w 426"/>
                <a:gd name="T57" fmla="*/ 274 h 286"/>
                <a:gd name="T58" fmla="*/ 92 w 426"/>
                <a:gd name="T59" fmla="*/ 247 h 286"/>
                <a:gd name="T60" fmla="*/ 119 w 426"/>
                <a:gd name="T61" fmla="*/ 220 h 286"/>
                <a:gd name="T62" fmla="*/ 146 w 426"/>
                <a:gd name="T63" fmla="*/ 247 h 286"/>
                <a:gd name="T64" fmla="*/ 145 w 426"/>
                <a:gd name="T65" fmla="*/ 249 h 286"/>
                <a:gd name="T66" fmla="*/ 156 w 426"/>
                <a:gd name="T67" fmla="*/ 236 h 286"/>
                <a:gd name="T68" fmla="*/ 181 w 426"/>
                <a:gd name="T69" fmla="*/ 219 h 286"/>
                <a:gd name="T70" fmla="*/ 213 w 426"/>
                <a:gd name="T71" fmla="*/ 213 h 286"/>
                <a:gd name="T72" fmla="*/ 245 w 426"/>
                <a:gd name="T73" fmla="*/ 219 h 286"/>
                <a:gd name="T74" fmla="*/ 270 w 426"/>
                <a:gd name="T75" fmla="*/ 236 h 286"/>
                <a:gd name="T76" fmla="*/ 279 w 426"/>
                <a:gd name="T77" fmla="*/ 247 h 286"/>
                <a:gd name="T78" fmla="*/ 306 w 426"/>
                <a:gd name="T79" fmla="*/ 220 h 286"/>
                <a:gd name="T80" fmla="*/ 332 w 426"/>
                <a:gd name="T81" fmla="*/ 247 h 286"/>
                <a:gd name="T82" fmla="*/ 306 w 426"/>
                <a:gd name="T83" fmla="*/ 274 h 286"/>
                <a:gd name="T84" fmla="*/ 289 w 426"/>
                <a:gd name="T85" fmla="*/ 267 h 286"/>
                <a:gd name="T86" fmla="*/ 292 w 426"/>
                <a:gd name="T87" fmla="*/ 286 h 286"/>
                <a:gd name="T88" fmla="*/ 426 w 426"/>
                <a:gd name="T89" fmla="*/ 286 h 286"/>
                <a:gd name="T90" fmla="*/ 426 w 426"/>
                <a:gd name="T91" fmla="*/ 0 h 286"/>
                <a:gd name="T92" fmla="*/ 0 w 426"/>
                <a:gd name="T93" fmla="*/ 0 h 286"/>
                <a:gd name="T94" fmla="*/ 0 w 426"/>
                <a:gd name="T95" fmla="*/ 286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26" h="286">
                  <a:moveTo>
                    <a:pt x="164" y="112"/>
                  </a:moveTo>
                  <a:lnTo>
                    <a:pt x="164" y="112"/>
                  </a:lnTo>
                  <a:cubicBezTo>
                    <a:pt x="167" y="105"/>
                    <a:pt x="170" y="100"/>
                    <a:pt x="175" y="95"/>
                  </a:cubicBezTo>
                  <a:cubicBezTo>
                    <a:pt x="180" y="90"/>
                    <a:pt x="186" y="86"/>
                    <a:pt x="192" y="83"/>
                  </a:cubicBezTo>
                  <a:cubicBezTo>
                    <a:pt x="199" y="81"/>
                    <a:pt x="205" y="79"/>
                    <a:pt x="213" y="79"/>
                  </a:cubicBezTo>
                  <a:cubicBezTo>
                    <a:pt x="220" y="79"/>
                    <a:pt x="227" y="81"/>
                    <a:pt x="233" y="83"/>
                  </a:cubicBezTo>
                  <a:cubicBezTo>
                    <a:pt x="240" y="86"/>
                    <a:pt x="246" y="90"/>
                    <a:pt x="250" y="95"/>
                  </a:cubicBezTo>
                  <a:cubicBezTo>
                    <a:pt x="255" y="100"/>
                    <a:pt x="259" y="105"/>
                    <a:pt x="262" y="112"/>
                  </a:cubicBezTo>
                  <a:cubicBezTo>
                    <a:pt x="265" y="118"/>
                    <a:pt x="266" y="125"/>
                    <a:pt x="266" y="133"/>
                  </a:cubicBezTo>
                  <a:cubicBezTo>
                    <a:pt x="266" y="140"/>
                    <a:pt x="265" y="147"/>
                    <a:pt x="262" y="153"/>
                  </a:cubicBezTo>
                  <a:cubicBezTo>
                    <a:pt x="259" y="160"/>
                    <a:pt x="255" y="165"/>
                    <a:pt x="250" y="170"/>
                  </a:cubicBezTo>
                  <a:cubicBezTo>
                    <a:pt x="246" y="175"/>
                    <a:pt x="240" y="179"/>
                    <a:pt x="233" y="182"/>
                  </a:cubicBezTo>
                  <a:cubicBezTo>
                    <a:pt x="227" y="184"/>
                    <a:pt x="220" y="186"/>
                    <a:pt x="213" y="186"/>
                  </a:cubicBezTo>
                  <a:cubicBezTo>
                    <a:pt x="205" y="186"/>
                    <a:pt x="199" y="184"/>
                    <a:pt x="192" y="182"/>
                  </a:cubicBezTo>
                  <a:cubicBezTo>
                    <a:pt x="186" y="179"/>
                    <a:pt x="180" y="175"/>
                    <a:pt x="175" y="170"/>
                  </a:cubicBezTo>
                  <a:cubicBezTo>
                    <a:pt x="170" y="165"/>
                    <a:pt x="167" y="160"/>
                    <a:pt x="164" y="153"/>
                  </a:cubicBezTo>
                  <a:cubicBezTo>
                    <a:pt x="161" y="147"/>
                    <a:pt x="160" y="140"/>
                    <a:pt x="160" y="133"/>
                  </a:cubicBezTo>
                  <a:cubicBezTo>
                    <a:pt x="160" y="125"/>
                    <a:pt x="161" y="118"/>
                    <a:pt x="164" y="112"/>
                  </a:cubicBezTo>
                  <a:close/>
                  <a:moveTo>
                    <a:pt x="298" y="32"/>
                  </a:moveTo>
                  <a:lnTo>
                    <a:pt x="298" y="32"/>
                  </a:lnTo>
                  <a:lnTo>
                    <a:pt x="394" y="32"/>
                  </a:lnTo>
                  <a:lnTo>
                    <a:pt x="394" y="128"/>
                  </a:lnTo>
                  <a:lnTo>
                    <a:pt x="298" y="128"/>
                  </a:lnTo>
                  <a:lnTo>
                    <a:pt x="298" y="32"/>
                  </a:lnTo>
                  <a:close/>
                  <a:moveTo>
                    <a:pt x="0" y="286"/>
                  </a:moveTo>
                  <a:lnTo>
                    <a:pt x="0" y="286"/>
                  </a:lnTo>
                  <a:lnTo>
                    <a:pt x="133" y="286"/>
                  </a:lnTo>
                  <a:cubicBezTo>
                    <a:pt x="134" y="279"/>
                    <a:pt x="135" y="272"/>
                    <a:pt x="137" y="266"/>
                  </a:cubicBezTo>
                  <a:cubicBezTo>
                    <a:pt x="133" y="271"/>
                    <a:pt x="126" y="274"/>
                    <a:pt x="119" y="274"/>
                  </a:cubicBezTo>
                  <a:cubicBezTo>
                    <a:pt x="104" y="274"/>
                    <a:pt x="92" y="262"/>
                    <a:pt x="92" y="247"/>
                  </a:cubicBezTo>
                  <a:cubicBezTo>
                    <a:pt x="92" y="232"/>
                    <a:pt x="104" y="220"/>
                    <a:pt x="119" y="220"/>
                  </a:cubicBezTo>
                  <a:cubicBezTo>
                    <a:pt x="134" y="220"/>
                    <a:pt x="146" y="232"/>
                    <a:pt x="146" y="247"/>
                  </a:cubicBezTo>
                  <a:cubicBezTo>
                    <a:pt x="146" y="248"/>
                    <a:pt x="145" y="249"/>
                    <a:pt x="145" y="249"/>
                  </a:cubicBezTo>
                  <a:cubicBezTo>
                    <a:pt x="148" y="245"/>
                    <a:pt x="152" y="240"/>
                    <a:pt x="156" y="236"/>
                  </a:cubicBezTo>
                  <a:cubicBezTo>
                    <a:pt x="163" y="229"/>
                    <a:pt x="172" y="223"/>
                    <a:pt x="181" y="219"/>
                  </a:cubicBezTo>
                  <a:cubicBezTo>
                    <a:pt x="191" y="215"/>
                    <a:pt x="202" y="213"/>
                    <a:pt x="213" y="213"/>
                  </a:cubicBezTo>
                  <a:cubicBezTo>
                    <a:pt x="224" y="213"/>
                    <a:pt x="235" y="215"/>
                    <a:pt x="245" y="219"/>
                  </a:cubicBezTo>
                  <a:cubicBezTo>
                    <a:pt x="254" y="223"/>
                    <a:pt x="263" y="228"/>
                    <a:pt x="270" y="236"/>
                  </a:cubicBezTo>
                  <a:cubicBezTo>
                    <a:pt x="273" y="239"/>
                    <a:pt x="276" y="243"/>
                    <a:pt x="279" y="247"/>
                  </a:cubicBezTo>
                  <a:cubicBezTo>
                    <a:pt x="279" y="232"/>
                    <a:pt x="291" y="220"/>
                    <a:pt x="306" y="220"/>
                  </a:cubicBezTo>
                  <a:cubicBezTo>
                    <a:pt x="321" y="220"/>
                    <a:pt x="332" y="232"/>
                    <a:pt x="332" y="247"/>
                  </a:cubicBezTo>
                  <a:cubicBezTo>
                    <a:pt x="332" y="262"/>
                    <a:pt x="321" y="274"/>
                    <a:pt x="306" y="274"/>
                  </a:cubicBezTo>
                  <a:cubicBezTo>
                    <a:pt x="299" y="274"/>
                    <a:pt x="293" y="271"/>
                    <a:pt x="289" y="267"/>
                  </a:cubicBezTo>
                  <a:cubicBezTo>
                    <a:pt x="291" y="273"/>
                    <a:pt x="292" y="279"/>
                    <a:pt x="292" y="286"/>
                  </a:cubicBezTo>
                  <a:lnTo>
                    <a:pt x="426" y="286"/>
                  </a:lnTo>
                  <a:lnTo>
                    <a:pt x="426" y="0"/>
                  </a:lnTo>
                  <a:lnTo>
                    <a:pt x="0" y="0"/>
                  </a:lnTo>
                  <a:lnTo>
                    <a:pt x="0" y="286"/>
                  </a:lnTo>
                  <a:close/>
                </a:path>
              </a:pathLst>
            </a:custGeom>
            <a:solidFill>
              <a:srgbClr val="BFBFBF"/>
            </a:solidFill>
            <a:ln w="0">
              <a:noFill/>
              <a:prstDash val="solid"/>
              <a:round/>
              <a:headEnd/>
              <a:tailEnd/>
            </a:ln>
          </p:spPr>
          <p:txBody>
            <a:bodyPr vert="horz" wrap="square" lIns="76200" tIns="38100" rIns="76200" bIns="38100" numCol="1" anchor="t" anchorCtr="0" compatLnSpc="1">
              <a:prstTxWarp prst="textNoShape">
                <a:avLst/>
              </a:prstTxWarp>
            </a:bodyPr>
            <a:lstStyle/>
            <a:p>
              <a:pPr marL="0" marR="0" lvl="0" indent="0" algn="l" defTabSz="761970" rtl="0"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Segoe UI"/>
                <a:ea typeface="+mn-ea"/>
                <a:cs typeface="+mn-cs"/>
              </a:endParaRPr>
            </a:p>
          </p:txBody>
        </p:sp>
        <p:sp>
          <p:nvSpPr>
            <p:cNvPr id="27" name="Freeform 6">
              <a:extLst>
                <a:ext uri="{FF2B5EF4-FFF2-40B4-BE49-F238E27FC236}">
                  <a16:creationId xmlns:a16="http://schemas.microsoft.com/office/drawing/2014/main" id="{F3CE191E-2BB8-454F-8604-66460A2D928E}"/>
                </a:ext>
              </a:extLst>
            </p:cNvPr>
            <p:cNvSpPr>
              <a:spLocks/>
            </p:cNvSpPr>
            <p:nvPr/>
          </p:nvSpPr>
          <p:spPr bwMode="auto">
            <a:xfrm>
              <a:off x="5354" y="1994"/>
              <a:ext cx="317" cy="30"/>
            </a:xfrm>
            <a:custGeom>
              <a:avLst/>
              <a:gdLst>
                <a:gd name="T0" fmla="*/ 133 w 426"/>
                <a:gd name="T1" fmla="*/ 0 h 40"/>
                <a:gd name="T2" fmla="*/ 133 w 426"/>
                <a:gd name="T3" fmla="*/ 0 h 40"/>
                <a:gd name="T4" fmla="*/ 0 w 426"/>
                <a:gd name="T5" fmla="*/ 0 h 40"/>
                <a:gd name="T6" fmla="*/ 0 w 426"/>
                <a:gd name="T7" fmla="*/ 40 h 40"/>
                <a:gd name="T8" fmla="*/ 426 w 426"/>
                <a:gd name="T9" fmla="*/ 40 h 40"/>
                <a:gd name="T10" fmla="*/ 426 w 426"/>
                <a:gd name="T11" fmla="*/ 0 h 40"/>
                <a:gd name="T12" fmla="*/ 292 w 426"/>
                <a:gd name="T13" fmla="*/ 0 h 40"/>
                <a:gd name="T14" fmla="*/ 133 w 426"/>
                <a:gd name="T15" fmla="*/ 0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6" h="40">
                  <a:moveTo>
                    <a:pt x="133" y="0"/>
                  </a:moveTo>
                  <a:lnTo>
                    <a:pt x="133" y="0"/>
                  </a:lnTo>
                  <a:lnTo>
                    <a:pt x="0" y="0"/>
                  </a:lnTo>
                  <a:lnTo>
                    <a:pt x="0" y="40"/>
                  </a:lnTo>
                  <a:lnTo>
                    <a:pt x="426" y="40"/>
                  </a:lnTo>
                  <a:lnTo>
                    <a:pt x="426" y="0"/>
                  </a:lnTo>
                  <a:lnTo>
                    <a:pt x="292" y="0"/>
                  </a:lnTo>
                  <a:lnTo>
                    <a:pt x="133" y="0"/>
                  </a:lnTo>
                  <a:close/>
                </a:path>
              </a:pathLst>
            </a:custGeom>
            <a:grpFill/>
            <a:ln w="0">
              <a:noFill/>
              <a:prstDash val="solid"/>
              <a:round/>
              <a:headEnd/>
              <a:tailEnd/>
            </a:ln>
          </p:spPr>
          <p:txBody>
            <a:bodyPr vert="horz" wrap="square" lIns="76200" tIns="38100" rIns="76200" bIns="38100" numCol="1" anchor="t" anchorCtr="0" compatLnSpc="1">
              <a:prstTxWarp prst="textNoShape">
                <a:avLst/>
              </a:prstTxWarp>
            </a:bodyPr>
            <a:lstStyle/>
            <a:p>
              <a:pPr marL="0" marR="0" lvl="0" indent="0" algn="l" defTabSz="761970" rtl="0"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Segoe UI"/>
                <a:ea typeface="+mn-ea"/>
                <a:cs typeface="+mn-cs"/>
              </a:endParaRPr>
            </a:p>
          </p:txBody>
        </p:sp>
        <p:sp>
          <p:nvSpPr>
            <p:cNvPr id="28" name="Freeform 7">
              <a:extLst>
                <a:ext uri="{FF2B5EF4-FFF2-40B4-BE49-F238E27FC236}">
                  <a16:creationId xmlns:a16="http://schemas.microsoft.com/office/drawing/2014/main" id="{4C9E6B15-2EF3-4617-83ED-583AB71D2A88}"/>
                </a:ext>
              </a:extLst>
            </p:cNvPr>
            <p:cNvSpPr>
              <a:spLocks/>
            </p:cNvSpPr>
            <p:nvPr/>
          </p:nvSpPr>
          <p:spPr bwMode="auto">
            <a:xfrm>
              <a:off x="5354" y="1752"/>
              <a:ext cx="317" cy="29"/>
            </a:xfrm>
            <a:custGeom>
              <a:avLst/>
              <a:gdLst>
                <a:gd name="T0" fmla="*/ 0 w 426"/>
                <a:gd name="T1" fmla="*/ 40 h 40"/>
                <a:gd name="T2" fmla="*/ 0 w 426"/>
                <a:gd name="T3" fmla="*/ 40 h 40"/>
                <a:gd name="T4" fmla="*/ 426 w 426"/>
                <a:gd name="T5" fmla="*/ 40 h 40"/>
                <a:gd name="T6" fmla="*/ 426 w 426"/>
                <a:gd name="T7" fmla="*/ 0 h 40"/>
                <a:gd name="T8" fmla="*/ 0 w 426"/>
                <a:gd name="T9" fmla="*/ 0 h 40"/>
                <a:gd name="T10" fmla="*/ 0 w 426"/>
                <a:gd name="T11" fmla="*/ 40 h 40"/>
              </a:gdLst>
              <a:ahLst/>
              <a:cxnLst>
                <a:cxn ang="0">
                  <a:pos x="T0" y="T1"/>
                </a:cxn>
                <a:cxn ang="0">
                  <a:pos x="T2" y="T3"/>
                </a:cxn>
                <a:cxn ang="0">
                  <a:pos x="T4" y="T5"/>
                </a:cxn>
                <a:cxn ang="0">
                  <a:pos x="T6" y="T7"/>
                </a:cxn>
                <a:cxn ang="0">
                  <a:pos x="T8" y="T9"/>
                </a:cxn>
                <a:cxn ang="0">
                  <a:pos x="T10" y="T11"/>
                </a:cxn>
              </a:cxnLst>
              <a:rect l="0" t="0" r="r" b="b"/>
              <a:pathLst>
                <a:path w="426" h="40">
                  <a:moveTo>
                    <a:pt x="0" y="40"/>
                  </a:moveTo>
                  <a:lnTo>
                    <a:pt x="0" y="40"/>
                  </a:lnTo>
                  <a:lnTo>
                    <a:pt x="426" y="40"/>
                  </a:lnTo>
                  <a:lnTo>
                    <a:pt x="426" y="0"/>
                  </a:lnTo>
                  <a:lnTo>
                    <a:pt x="0" y="0"/>
                  </a:lnTo>
                  <a:lnTo>
                    <a:pt x="0" y="40"/>
                  </a:lnTo>
                  <a:close/>
                </a:path>
              </a:pathLst>
            </a:custGeom>
            <a:grpFill/>
            <a:ln w="0">
              <a:noFill/>
              <a:prstDash val="solid"/>
              <a:round/>
              <a:headEnd/>
              <a:tailEnd/>
            </a:ln>
          </p:spPr>
          <p:txBody>
            <a:bodyPr vert="horz" wrap="square" lIns="76200" tIns="38100" rIns="76200" bIns="38100" numCol="1" anchor="t" anchorCtr="0" compatLnSpc="1">
              <a:prstTxWarp prst="textNoShape">
                <a:avLst/>
              </a:prstTxWarp>
            </a:bodyPr>
            <a:lstStyle/>
            <a:p>
              <a:pPr marL="0" marR="0" lvl="0" indent="0" algn="l" defTabSz="761970" rtl="0"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Segoe UI"/>
                <a:ea typeface="+mn-ea"/>
                <a:cs typeface="+mn-cs"/>
              </a:endParaRPr>
            </a:p>
          </p:txBody>
        </p:sp>
        <p:sp>
          <p:nvSpPr>
            <p:cNvPr id="29" name="Freeform 8">
              <a:extLst>
                <a:ext uri="{FF2B5EF4-FFF2-40B4-BE49-F238E27FC236}">
                  <a16:creationId xmlns:a16="http://schemas.microsoft.com/office/drawing/2014/main" id="{969449BF-229D-4E4D-8829-B38925BE8C61}"/>
                </a:ext>
              </a:extLst>
            </p:cNvPr>
            <p:cNvSpPr>
              <a:spLocks/>
            </p:cNvSpPr>
            <p:nvPr/>
          </p:nvSpPr>
          <p:spPr bwMode="auto">
            <a:xfrm>
              <a:off x="5422" y="1945"/>
              <a:ext cx="41" cy="40"/>
            </a:xfrm>
            <a:custGeom>
              <a:avLst/>
              <a:gdLst>
                <a:gd name="T0" fmla="*/ 54 w 54"/>
                <a:gd name="T1" fmla="*/ 27 h 54"/>
                <a:gd name="T2" fmla="*/ 54 w 54"/>
                <a:gd name="T3" fmla="*/ 27 h 54"/>
                <a:gd name="T4" fmla="*/ 27 w 54"/>
                <a:gd name="T5" fmla="*/ 0 h 54"/>
                <a:gd name="T6" fmla="*/ 0 w 54"/>
                <a:gd name="T7" fmla="*/ 27 h 54"/>
                <a:gd name="T8" fmla="*/ 27 w 54"/>
                <a:gd name="T9" fmla="*/ 54 h 54"/>
                <a:gd name="T10" fmla="*/ 45 w 54"/>
                <a:gd name="T11" fmla="*/ 46 h 54"/>
                <a:gd name="T12" fmla="*/ 53 w 54"/>
                <a:gd name="T13" fmla="*/ 29 h 54"/>
                <a:gd name="T14" fmla="*/ 54 w 54"/>
                <a:gd name="T15" fmla="*/ 27 h 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 h="54">
                  <a:moveTo>
                    <a:pt x="54" y="27"/>
                  </a:moveTo>
                  <a:lnTo>
                    <a:pt x="54" y="27"/>
                  </a:lnTo>
                  <a:cubicBezTo>
                    <a:pt x="54" y="12"/>
                    <a:pt x="42" y="0"/>
                    <a:pt x="27" y="0"/>
                  </a:cubicBezTo>
                  <a:cubicBezTo>
                    <a:pt x="12" y="0"/>
                    <a:pt x="0" y="12"/>
                    <a:pt x="0" y="27"/>
                  </a:cubicBezTo>
                  <a:cubicBezTo>
                    <a:pt x="0" y="42"/>
                    <a:pt x="12" y="54"/>
                    <a:pt x="27" y="54"/>
                  </a:cubicBezTo>
                  <a:cubicBezTo>
                    <a:pt x="34" y="54"/>
                    <a:pt x="41" y="51"/>
                    <a:pt x="45" y="46"/>
                  </a:cubicBezTo>
                  <a:cubicBezTo>
                    <a:pt x="50" y="42"/>
                    <a:pt x="53" y="36"/>
                    <a:pt x="53" y="29"/>
                  </a:cubicBezTo>
                  <a:cubicBezTo>
                    <a:pt x="53" y="29"/>
                    <a:pt x="54" y="28"/>
                    <a:pt x="54" y="27"/>
                  </a:cubicBezTo>
                  <a:close/>
                </a:path>
              </a:pathLst>
            </a:custGeom>
            <a:grpFill/>
            <a:ln w="0">
              <a:noFill/>
              <a:prstDash val="solid"/>
              <a:round/>
              <a:headEnd/>
              <a:tailEnd/>
            </a:ln>
          </p:spPr>
          <p:txBody>
            <a:bodyPr vert="horz" wrap="square" lIns="76200" tIns="38100" rIns="76200" bIns="38100" numCol="1" anchor="t" anchorCtr="0" compatLnSpc="1">
              <a:prstTxWarp prst="textNoShape">
                <a:avLst/>
              </a:prstTxWarp>
            </a:bodyPr>
            <a:lstStyle/>
            <a:p>
              <a:pPr marL="0" marR="0" lvl="0" indent="0" algn="l" defTabSz="761970" rtl="0"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Segoe UI"/>
                <a:ea typeface="+mn-ea"/>
                <a:cs typeface="+mn-cs"/>
              </a:endParaRPr>
            </a:p>
          </p:txBody>
        </p:sp>
        <p:sp>
          <p:nvSpPr>
            <p:cNvPr id="30" name="Freeform 9">
              <a:extLst>
                <a:ext uri="{FF2B5EF4-FFF2-40B4-BE49-F238E27FC236}">
                  <a16:creationId xmlns:a16="http://schemas.microsoft.com/office/drawing/2014/main" id="{DDE39AF2-C520-4BEB-9524-1D2EC6904E4C}"/>
                </a:ext>
              </a:extLst>
            </p:cNvPr>
            <p:cNvSpPr>
              <a:spLocks/>
            </p:cNvSpPr>
            <p:nvPr/>
          </p:nvSpPr>
          <p:spPr bwMode="auto">
            <a:xfrm>
              <a:off x="5492" y="1945"/>
              <a:ext cx="40" cy="40"/>
            </a:xfrm>
            <a:custGeom>
              <a:avLst/>
              <a:gdLst>
                <a:gd name="T0" fmla="*/ 27 w 53"/>
                <a:gd name="T1" fmla="*/ 0 h 54"/>
                <a:gd name="T2" fmla="*/ 27 w 53"/>
                <a:gd name="T3" fmla="*/ 0 h 54"/>
                <a:gd name="T4" fmla="*/ 0 w 53"/>
                <a:gd name="T5" fmla="*/ 27 h 54"/>
                <a:gd name="T6" fmla="*/ 27 w 53"/>
                <a:gd name="T7" fmla="*/ 54 h 54"/>
                <a:gd name="T8" fmla="*/ 53 w 53"/>
                <a:gd name="T9" fmla="*/ 27 h 54"/>
                <a:gd name="T10" fmla="*/ 27 w 53"/>
                <a:gd name="T11" fmla="*/ 0 h 54"/>
              </a:gdLst>
              <a:ahLst/>
              <a:cxnLst>
                <a:cxn ang="0">
                  <a:pos x="T0" y="T1"/>
                </a:cxn>
                <a:cxn ang="0">
                  <a:pos x="T2" y="T3"/>
                </a:cxn>
                <a:cxn ang="0">
                  <a:pos x="T4" y="T5"/>
                </a:cxn>
                <a:cxn ang="0">
                  <a:pos x="T6" y="T7"/>
                </a:cxn>
                <a:cxn ang="0">
                  <a:pos x="T8" y="T9"/>
                </a:cxn>
                <a:cxn ang="0">
                  <a:pos x="T10" y="T11"/>
                </a:cxn>
              </a:cxnLst>
              <a:rect l="0" t="0" r="r" b="b"/>
              <a:pathLst>
                <a:path w="53" h="54">
                  <a:moveTo>
                    <a:pt x="27" y="0"/>
                  </a:moveTo>
                  <a:lnTo>
                    <a:pt x="27" y="0"/>
                  </a:lnTo>
                  <a:cubicBezTo>
                    <a:pt x="12" y="0"/>
                    <a:pt x="0" y="12"/>
                    <a:pt x="0" y="27"/>
                  </a:cubicBezTo>
                  <a:cubicBezTo>
                    <a:pt x="0" y="42"/>
                    <a:pt x="12" y="54"/>
                    <a:pt x="27" y="54"/>
                  </a:cubicBezTo>
                  <a:cubicBezTo>
                    <a:pt x="42" y="54"/>
                    <a:pt x="53" y="42"/>
                    <a:pt x="53" y="27"/>
                  </a:cubicBezTo>
                  <a:cubicBezTo>
                    <a:pt x="53" y="12"/>
                    <a:pt x="42" y="0"/>
                    <a:pt x="27" y="0"/>
                  </a:cubicBezTo>
                  <a:close/>
                </a:path>
              </a:pathLst>
            </a:custGeom>
            <a:grpFill/>
            <a:ln w="0">
              <a:noFill/>
              <a:prstDash val="solid"/>
              <a:round/>
              <a:headEnd/>
              <a:tailEnd/>
            </a:ln>
          </p:spPr>
          <p:txBody>
            <a:bodyPr vert="horz" wrap="square" lIns="76200" tIns="38100" rIns="76200" bIns="38100" numCol="1" anchor="t" anchorCtr="0" compatLnSpc="1">
              <a:prstTxWarp prst="textNoShape">
                <a:avLst/>
              </a:prstTxWarp>
            </a:bodyPr>
            <a:lstStyle/>
            <a:p>
              <a:pPr marL="0" marR="0" lvl="0" indent="0" algn="l" defTabSz="761970" rtl="0"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Segoe UI"/>
                <a:ea typeface="+mn-ea"/>
                <a:cs typeface="+mn-cs"/>
              </a:endParaRPr>
            </a:p>
          </p:txBody>
        </p:sp>
        <p:sp>
          <p:nvSpPr>
            <p:cNvPr id="31" name="Freeform 10">
              <a:extLst>
                <a:ext uri="{FF2B5EF4-FFF2-40B4-BE49-F238E27FC236}">
                  <a16:creationId xmlns:a16="http://schemas.microsoft.com/office/drawing/2014/main" id="{C248EECF-1044-4174-8EF3-0B4E14E50F0D}"/>
                </a:ext>
              </a:extLst>
            </p:cNvPr>
            <p:cNvSpPr>
              <a:spLocks/>
            </p:cNvSpPr>
            <p:nvPr/>
          </p:nvSpPr>
          <p:spPr bwMode="auto">
            <a:xfrm>
              <a:off x="5562" y="1945"/>
              <a:ext cx="39" cy="40"/>
            </a:xfrm>
            <a:custGeom>
              <a:avLst/>
              <a:gdLst>
                <a:gd name="T0" fmla="*/ 27 w 53"/>
                <a:gd name="T1" fmla="*/ 54 h 54"/>
                <a:gd name="T2" fmla="*/ 27 w 53"/>
                <a:gd name="T3" fmla="*/ 54 h 54"/>
                <a:gd name="T4" fmla="*/ 53 w 53"/>
                <a:gd name="T5" fmla="*/ 27 h 54"/>
                <a:gd name="T6" fmla="*/ 27 w 53"/>
                <a:gd name="T7" fmla="*/ 0 h 54"/>
                <a:gd name="T8" fmla="*/ 0 w 53"/>
                <a:gd name="T9" fmla="*/ 27 h 54"/>
                <a:gd name="T10" fmla="*/ 10 w 53"/>
                <a:gd name="T11" fmla="*/ 47 h 54"/>
                <a:gd name="T12" fmla="*/ 27 w 53"/>
                <a:gd name="T13" fmla="*/ 54 h 54"/>
              </a:gdLst>
              <a:ahLst/>
              <a:cxnLst>
                <a:cxn ang="0">
                  <a:pos x="T0" y="T1"/>
                </a:cxn>
                <a:cxn ang="0">
                  <a:pos x="T2" y="T3"/>
                </a:cxn>
                <a:cxn ang="0">
                  <a:pos x="T4" y="T5"/>
                </a:cxn>
                <a:cxn ang="0">
                  <a:pos x="T6" y="T7"/>
                </a:cxn>
                <a:cxn ang="0">
                  <a:pos x="T8" y="T9"/>
                </a:cxn>
                <a:cxn ang="0">
                  <a:pos x="T10" y="T11"/>
                </a:cxn>
                <a:cxn ang="0">
                  <a:pos x="T12" y="T13"/>
                </a:cxn>
              </a:cxnLst>
              <a:rect l="0" t="0" r="r" b="b"/>
              <a:pathLst>
                <a:path w="53" h="54">
                  <a:moveTo>
                    <a:pt x="27" y="54"/>
                  </a:moveTo>
                  <a:lnTo>
                    <a:pt x="27" y="54"/>
                  </a:lnTo>
                  <a:cubicBezTo>
                    <a:pt x="42" y="54"/>
                    <a:pt x="53" y="42"/>
                    <a:pt x="53" y="27"/>
                  </a:cubicBezTo>
                  <a:cubicBezTo>
                    <a:pt x="53" y="12"/>
                    <a:pt x="42" y="0"/>
                    <a:pt x="27" y="0"/>
                  </a:cubicBezTo>
                  <a:cubicBezTo>
                    <a:pt x="12" y="0"/>
                    <a:pt x="0" y="12"/>
                    <a:pt x="0" y="27"/>
                  </a:cubicBezTo>
                  <a:cubicBezTo>
                    <a:pt x="0" y="35"/>
                    <a:pt x="4" y="42"/>
                    <a:pt x="10" y="47"/>
                  </a:cubicBezTo>
                  <a:cubicBezTo>
                    <a:pt x="14" y="51"/>
                    <a:pt x="20" y="54"/>
                    <a:pt x="27" y="54"/>
                  </a:cubicBezTo>
                  <a:close/>
                </a:path>
              </a:pathLst>
            </a:custGeom>
            <a:grpFill/>
            <a:ln w="0">
              <a:noFill/>
              <a:prstDash val="solid"/>
              <a:round/>
              <a:headEnd/>
              <a:tailEnd/>
            </a:ln>
          </p:spPr>
          <p:txBody>
            <a:bodyPr vert="horz" wrap="square" lIns="76200" tIns="38100" rIns="76200" bIns="38100" numCol="1" anchor="t" anchorCtr="0" compatLnSpc="1">
              <a:prstTxWarp prst="textNoShape">
                <a:avLst/>
              </a:prstTxWarp>
            </a:bodyPr>
            <a:lstStyle/>
            <a:p>
              <a:pPr marL="0" marR="0" lvl="0" indent="0" algn="l" defTabSz="761970" rtl="0"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Segoe UI"/>
                <a:ea typeface="+mn-ea"/>
                <a:cs typeface="+mn-cs"/>
              </a:endParaRPr>
            </a:p>
          </p:txBody>
        </p:sp>
      </p:grpSp>
      <p:sp>
        <p:nvSpPr>
          <p:cNvPr id="32" name="Freeform 5">
            <a:extLst>
              <a:ext uri="{FF2B5EF4-FFF2-40B4-BE49-F238E27FC236}">
                <a16:creationId xmlns:a16="http://schemas.microsoft.com/office/drawing/2014/main" id="{56CF2B51-2FAF-4F8A-B979-E696CC840419}"/>
              </a:ext>
              <a:ext uri="{C183D7F6-B498-43B3-948B-1728B52AA6E4}">
                <adec:decorative xmlns:adec="http://schemas.microsoft.com/office/drawing/2017/decorative" val="1"/>
              </a:ext>
            </a:extLst>
          </p:cNvPr>
          <p:cNvSpPr>
            <a:spLocks/>
          </p:cNvSpPr>
          <p:nvPr/>
        </p:nvSpPr>
        <p:spPr bwMode="auto">
          <a:xfrm>
            <a:off x="8649059" y="1551675"/>
            <a:ext cx="257969" cy="231510"/>
          </a:xfrm>
          <a:custGeom>
            <a:avLst/>
            <a:gdLst>
              <a:gd name="T0" fmla="*/ 211 w 262"/>
              <a:gd name="T1" fmla="*/ 130 h 235"/>
              <a:gd name="T2" fmla="*/ 211 w 262"/>
              <a:gd name="T3" fmla="*/ 130 h 235"/>
              <a:gd name="T4" fmla="*/ 125 w 262"/>
              <a:gd name="T5" fmla="*/ 216 h 235"/>
              <a:gd name="T6" fmla="*/ 144 w 262"/>
              <a:gd name="T7" fmla="*/ 235 h 235"/>
              <a:gd name="T8" fmla="*/ 262 w 262"/>
              <a:gd name="T9" fmla="*/ 117 h 235"/>
              <a:gd name="T10" fmla="*/ 145 w 262"/>
              <a:gd name="T11" fmla="*/ 0 h 235"/>
              <a:gd name="T12" fmla="*/ 126 w 262"/>
              <a:gd name="T13" fmla="*/ 18 h 235"/>
              <a:gd name="T14" fmla="*/ 211 w 262"/>
              <a:gd name="T15" fmla="*/ 104 h 235"/>
              <a:gd name="T16" fmla="*/ 0 w 262"/>
              <a:gd name="T17" fmla="*/ 104 h 235"/>
              <a:gd name="T18" fmla="*/ 0 w 262"/>
              <a:gd name="T19" fmla="*/ 130 h 235"/>
              <a:gd name="T20" fmla="*/ 211 w 262"/>
              <a:gd name="T21" fmla="*/ 130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2" h="235">
                <a:moveTo>
                  <a:pt x="211" y="130"/>
                </a:moveTo>
                <a:lnTo>
                  <a:pt x="211" y="130"/>
                </a:lnTo>
                <a:lnTo>
                  <a:pt x="125" y="216"/>
                </a:lnTo>
                <a:lnTo>
                  <a:pt x="144" y="235"/>
                </a:lnTo>
                <a:lnTo>
                  <a:pt x="262" y="117"/>
                </a:lnTo>
                <a:lnTo>
                  <a:pt x="145" y="0"/>
                </a:lnTo>
                <a:lnTo>
                  <a:pt x="126" y="18"/>
                </a:lnTo>
                <a:lnTo>
                  <a:pt x="211" y="104"/>
                </a:lnTo>
                <a:lnTo>
                  <a:pt x="0" y="104"/>
                </a:lnTo>
                <a:lnTo>
                  <a:pt x="0" y="130"/>
                </a:lnTo>
                <a:lnTo>
                  <a:pt x="211" y="130"/>
                </a:lnTo>
                <a:close/>
              </a:path>
            </a:pathLst>
          </a:custGeom>
          <a:solidFill>
            <a:srgbClr val="4850B5"/>
          </a:solidFill>
          <a:ln w="0">
            <a:noFill/>
            <a:prstDash val="solid"/>
            <a:round/>
            <a:headEnd/>
            <a:tailEnd/>
          </a:ln>
        </p:spPr>
        <p:txBody>
          <a:bodyPr vert="horz" wrap="square" lIns="76200" tIns="38100" rIns="76200" bIns="381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71" b="0" i="0" u="none" strike="noStrike" kern="1200" cap="none" spc="0" normalizeH="0" baseline="0" noProof="0">
              <a:ln>
                <a:noFill/>
              </a:ln>
              <a:solidFill>
                <a:prstClr val="black"/>
              </a:solidFill>
              <a:effectLst/>
              <a:uLnTx/>
              <a:uFillTx/>
              <a:latin typeface="Segoe UI"/>
              <a:ea typeface="+mn-ea"/>
              <a:cs typeface="+mn-cs"/>
            </a:endParaRPr>
          </a:p>
        </p:txBody>
      </p:sp>
      <p:sp>
        <p:nvSpPr>
          <p:cNvPr id="33" name="Freeform 5">
            <a:extLst>
              <a:ext uri="{FF2B5EF4-FFF2-40B4-BE49-F238E27FC236}">
                <a16:creationId xmlns:a16="http://schemas.microsoft.com/office/drawing/2014/main" id="{69DFCC18-10D2-4E16-8274-6E5CB043F7BF}"/>
              </a:ext>
              <a:ext uri="{C183D7F6-B498-43B3-948B-1728B52AA6E4}">
                <adec:decorative xmlns:adec="http://schemas.microsoft.com/office/drawing/2017/decorative" val="1"/>
              </a:ext>
            </a:extLst>
          </p:cNvPr>
          <p:cNvSpPr>
            <a:spLocks/>
          </p:cNvSpPr>
          <p:nvPr/>
        </p:nvSpPr>
        <p:spPr bwMode="auto">
          <a:xfrm>
            <a:off x="8649059" y="2490012"/>
            <a:ext cx="257969" cy="231510"/>
          </a:xfrm>
          <a:custGeom>
            <a:avLst/>
            <a:gdLst>
              <a:gd name="T0" fmla="*/ 211 w 262"/>
              <a:gd name="T1" fmla="*/ 130 h 235"/>
              <a:gd name="T2" fmla="*/ 211 w 262"/>
              <a:gd name="T3" fmla="*/ 130 h 235"/>
              <a:gd name="T4" fmla="*/ 125 w 262"/>
              <a:gd name="T5" fmla="*/ 216 h 235"/>
              <a:gd name="T6" fmla="*/ 144 w 262"/>
              <a:gd name="T7" fmla="*/ 235 h 235"/>
              <a:gd name="T8" fmla="*/ 262 w 262"/>
              <a:gd name="T9" fmla="*/ 117 h 235"/>
              <a:gd name="T10" fmla="*/ 145 w 262"/>
              <a:gd name="T11" fmla="*/ 0 h 235"/>
              <a:gd name="T12" fmla="*/ 126 w 262"/>
              <a:gd name="T13" fmla="*/ 18 h 235"/>
              <a:gd name="T14" fmla="*/ 211 w 262"/>
              <a:gd name="T15" fmla="*/ 104 h 235"/>
              <a:gd name="T16" fmla="*/ 0 w 262"/>
              <a:gd name="T17" fmla="*/ 104 h 235"/>
              <a:gd name="T18" fmla="*/ 0 w 262"/>
              <a:gd name="T19" fmla="*/ 130 h 235"/>
              <a:gd name="T20" fmla="*/ 211 w 262"/>
              <a:gd name="T21" fmla="*/ 130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2" h="235">
                <a:moveTo>
                  <a:pt x="211" y="130"/>
                </a:moveTo>
                <a:lnTo>
                  <a:pt x="211" y="130"/>
                </a:lnTo>
                <a:lnTo>
                  <a:pt x="125" y="216"/>
                </a:lnTo>
                <a:lnTo>
                  <a:pt x="144" y="235"/>
                </a:lnTo>
                <a:lnTo>
                  <a:pt x="262" y="117"/>
                </a:lnTo>
                <a:lnTo>
                  <a:pt x="145" y="0"/>
                </a:lnTo>
                <a:lnTo>
                  <a:pt x="126" y="18"/>
                </a:lnTo>
                <a:lnTo>
                  <a:pt x="211" y="104"/>
                </a:lnTo>
                <a:lnTo>
                  <a:pt x="0" y="104"/>
                </a:lnTo>
                <a:lnTo>
                  <a:pt x="0" y="130"/>
                </a:lnTo>
                <a:lnTo>
                  <a:pt x="211" y="130"/>
                </a:lnTo>
                <a:close/>
              </a:path>
            </a:pathLst>
          </a:custGeom>
          <a:solidFill>
            <a:srgbClr val="4850B5"/>
          </a:solidFill>
          <a:ln w="0">
            <a:noFill/>
            <a:prstDash val="solid"/>
            <a:round/>
            <a:headEnd/>
            <a:tailEnd/>
          </a:ln>
        </p:spPr>
        <p:txBody>
          <a:bodyPr vert="horz" wrap="square" lIns="76200" tIns="38100" rIns="76200" bIns="381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71" b="0" i="0" u="none" strike="noStrike" kern="1200" cap="none" spc="0" normalizeH="0" baseline="0" noProof="0">
              <a:ln>
                <a:noFill/>
              </a:ln>
              <a:solidFill>
                <a:prstClr val="black"/>
              </a:solidFill>
              <a:effectLst/>
              <a:uLnTx/>
              <a:uFillTx/>
              <a:latin typeface="Segoe UI"/>
              <a:ea typeface="+mn-ea"/>
              <a:cs typeface="+mn-cs"/>
            </a:endParaRPr>
          </a:p>
        </p:txBody>
      </p:sp>
      <p:sp>
        <p:nvSpPr>
          <p:cNvPr id="34" name="Freeform 5">
            <a:extLst>
              <a:ext uri="{FF2B5EF4-FFF2-40B4-BE49-F238E27FC236}">
                <a16:creationId xmlns:a16="http://schemas.microsoft.com/office/drawing/2014/main" id="{E206F9F3-FBCD-4BF8-A0E2-0D4F347AE4FD}"/>
              </a:ext>
              <a:ext uri="{C183D7F6-B498-43B3-948B-1728B52AA6E4}">
                <adec:decorative xmlns:adec="http://schemas.microsoft.com/office/drawing/2017/decorative" val="1"/>
              </a:ext>
            </a:extLst>
          </p:cNvPr>
          <p:cNvSpPr>
            <a:spLocks/>
          </p:cNvSpPr>
          <p:nvPr/>
        </p:nvSpPr>
        <p:spPr bwMode="auto">
          <a:xfrm>
            <a:off x="8649059" y="3393261"/>
            <a:ext cx="257969" cy="231510"/>
          </a:xfrm>
          <a:custGeom>
            <a:avLst/>
            <a:gdLst>
              <a:gd name="T0" fmla="*/ 211 w 262"/>
              <a:gd name="T1" fmla="*/ 130 h 235"/>
              <a:gd name="T2" fmla="*/ 211 w 262"/>
              <a:gd name="T3" fmla="*/ 130 h 235"/>
              <a:gd name="T4" fmla="*/ 125 w 262"/>
              <a:gd name="T5" fmla="*/ 216 h 235"/>
              <a:gd name="T6" fmla="*/ 144 w 262"/>
              <a:gd name="T7" fmla="*/ 235 h 235"/>
              <a:gd name="T8" fmla="*/ 262 w 262"/>
              <a:gd name="T9" fmla="*/ 117 h 235"/>
              <a:gd name="T10" fmla="*/ 145 w 262"/>
              <a:gd name="T11" fmla="*/ 0 h 235"/>
              <a:gd name="T12" fmla="*/ 126 w 262"/>
              <a:gd name="T13" fmla="*/ 18 h 235"/>
              <a:gd name="T14" fmla="*/ 211 w 262"/>
              <a:gd name="T15" fmla="*/ 104 h 235"/>
              <a:gd name="T16" fmla="*/ 0 w 262"/>
              <a:gd name="T17" fmla="*/ 104 h 235"/>
              <a:gd name="T18" fmla="*/ 0 w 262"/>
              <a:gd name="T19" fmla="*/ 130 h 235"/>
              <a:gd name="T20" fmla="*/ 211 w 262"/>
              <a:gd name="T21" fmla="*/ 130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2" h="235">
                <a:moveTo>
                  <a:pt x="211" y="130"/>
                </a:moveTo>
                <a:lnTo>
                  <a:pt x="211" y="130"/>
                </a:lnTo>
                <a:lnTo>
                  <a:pt x="125" y="216"/>
                </a:lnTo>
                <a:lnTo>
                  <a:pt x="144" y="235"/>
                </a:lnTo>
                <a:lnTo>
                  <a:pt x="262" y="117"/>
                </a:lnTo>
                <a:lnTo>
                  <a:pt x="145" y="0"/>
                </a:lnTo>
                <a:lnTo>
                  <a:pt x="126" y="18"/>
                </a:lnTo>
                <a:lnTo>
                  <a:pt x="211" y="104"/>
                </a:lnTo>
                <a:lnTo>
                  <a:pt x="0" y="104"/>
                </a:lnTo>
                <a:lnTo>
                  <a:pt x="0" y="130"/>
                </a:lnTo>
                <a:lnTo>
                  <a:pt x="211" y="130"/>
                </a:lnTo>
                <a:close/>
              </a:path>
            </a:pathLst>
          </a:custGeom>
          <a:solidFill>
            <a:srgbClr val="4850B5"/>
          </a:solidFill>
          <a:ln w="0">
            <a:noFill/>
            <a:prstDash val="solid"/>
            <a:round/>
            <a:headEnd/>
            <a:tailEnd/>
          </a:ln>
        </p:spPr>
        <p:txBody>
          <a:bodyPr vert="horz" wrap="square" lIns="76200" tIns="38100" rIns="76200" bIns="381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71" b="0" i="0" u="none" strike="noStrike" kern="1200" cap="none" spc="0" normalizeH="0" baseline="0" noProof="0">
              <a:ln>
                <a:noFill/>
              </a:ln>
              <a:solidFill>
                <a:prstClr val="black"/>
              </a:solidFill>
              <a:effectLst/>
              <a:uLnTx/>
              <a:uFillTx/>
              <a:latin typeface="Segoe UI"/>
              <a:ea typeface="+mn-ea"/>
              <a:cs typeface="+mn-cs"/>
            </a:endParaRPr>
          </a:p>
        </p:txBody>
      </p:sp>
      <p:sp>
        <p:nvSpPr>
          <p:cNvPr id="35" name="Freeform 5">
            <a:extLst>
              <a:ext uri="{FF2B5EF4-FFF2-40B4-BE49-F238E27FC236}">
                <a16:creationId xmlns:a16="http://schemas.microsoft.com/office/drawing/2014/main" id="{FD426DC7-8BC2-483F-965C-62746539FC65}"/>
              </a:ext>
              <a:ext uri="{C183D7F6-B498-43B3-948B-1728B52AA6E4}">
                <adec:decorative xmlns:adec="http://schemas.microsoft.com/office/drawing/2017/decorative" val="1"/>
              </a:ext>
            </a:extLst>
          </p:cNvPr>
          <p:cNvSpPr>
            <a:spLocks/>
          </p:cNvSpPr>
          <p:nvPr/>
        </p:nvSpPr>
        <p:spPr bwMode="auto">
          <a:xfrm>
            <a:off x="8649059" y="4486081"/>
            <a:ext cx="257969" cy="231510"/>
          </a:xfrm>
          <a:custGeom>
            <a:avLst/>
            <a:gdLst>
              <a:gd name="T0" fmla="*/ 211 w 262"/>
              <a:gd name="T1" fmla="*/ 130 h 235"/>
              <a:gd name="T2" fmla="*/ 211 w 262"/>
              <a:gd name="T3" fmla="*/ 130 h 235"/>
              <a:gd name="T4" fmla="*/ 125 w 262"/>
              <a:gd name="T5" fmla="*/ 216 h 235"/>
              <a:gd name="T6" fmla="*/ 144 w 262"/>
              <a:gd name="T7" fmla="*/ 235 h 235"/>
              <a:gd name="T8" fmla="*/ 262 w 262"/>
              <a:gd name="T9" fmla="*/ 117 h 235"/>
              <a:gd name="T10" fmla="*/ 145 w 262"/>
              <a:gd name="T11" fmla="*/ 0 h 235"/>
              <a:gd name="T12" fmla="*/ 126 w 262"/>
              <a:gd name="T13" fmla="*/ 18 h 235"/>
              <a:gd name="T14" fmla="*/ 211 w 262"/>
              <a:gd name="T15" fmla="*/ 104 h 235"/>
              <a:gd name="T16" fmla="*/ 0 w 262"/>
              <a:gd name="T17" fmla="*/ 104 h 235"/>
              <a:gd name="T18" fmla="*/ 0 w 262"/>
              <a:gd name="T19" fmla="*/ 130 h 235"/>
              <a:gd name="T20" fmla="*/ 211 w 262"/>
              <a:gd name="T21" fmla="*/ 130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2" h="235">
                <a:moveTo>
                  <a:pt x="211" y="130"/>
                </a:moveTo>
                <a:lnTo>
                  <a:pt x="211" y="130"/>
                </a:lnTo>
                <a:lnTo>
                  <a:pt x="125" y="216"/>
                </a:lnTo>
                <a:lnTo>
                  <a:pt x="144" y="235"/>
                </a:lnTo>
                <a:lnTo>
                  <a:pt x="262" y="117"/>
                </a:lnTo>
                <a:lnTo>
                  <a:pt x="145" y="0"/>
                </a:lnTo>
                <a:lnTo>
                  <a:pt x="126" y="18"/>
                </a:lnTo>
                <a:lnTo>
                  <a:pt x="211" y="104"/>
                </a:lnTo>
                <a:lnTo>
                  <a:pt x="0" y="104"/>
                </a:lnTo>
                <a:lnTo>
                  <a:pt x="0" y="130"/>
                </a:lnTo>
                <a:lnTo>
                  <a:pt x="211" y="130"/>
                </a:lnTo>
                <a:close/>
              </a:path>
            </a:pathLst>
          </a:custGeom>
          <a:solidFill>
            <a:srgbClr val="4850B5"/>
          </a:solidFill>
          <a:ln w="0">
            <a:noFill/>
            <a:prstDash val="solid"/>
            <a:round/>
            <a:headEnd/>
            <a:tailEnd/>
          </a:ln>
        </p:spPr>
        <p:txBody>
          <a:bodyPr vert="horz" wrap="square" lIns="76200" tIns="38100" rIns="76200" bIns="381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71" b="0" i="0" u="none" strike="noStrike" kern="1200" cap="none" spc="0" normalizeH="0" baseline="0" noProof="0">
              <a:ln>
                <a:noFill/>
              </a:ln>
              <a:solidFill>
                <a:prstClr val="black"/>
              </a:solidFill>
              <a:effectLst/>
              <a:uLnTx/>
              <a:uFillTx/>
              <a:latin typeface="Segoe UI"/>
              <a:ea typeface="+mn-ea"/>
              <a:cs typeface="+mn-cs"/>
            </a:endParaRPr>
          </a:p>
        </p:txBody>
      </p:sp>
      <p:grpSp>
        <p:nvGrpSpPr>
          <p:cNvPr id="44" name="Group 43">
            <a:extLst>
              <a:ext uri="{FF2B5EF4-FFF2-40B4-BE49-F238E27FC236}">
                <a16:creationId xmlns:a16="http://schemas.microsoft.com/office/drawing/2014/main" id="{008C899F-ECED-460A-9E21-931E8B2C5B34}"/>
              </a:ext>
              <a:ext uri="{C183D7F6-B498-43B3-948B-1728B52AA6E4}">
                <adec:decorative xmlns:adec="http://schemas.microsoft.com/office/drawing/2017/decorative" val="1"/>
              </a:ext>
            </a:extLst>
          </p:cNvPr>
          <p:cNvGrpSpPr/>
          <p:nvPr/>
        </p:nvGrpSpPr>
        <p:grpSpPr>
          <a:xfrm>
            <a:off x="5532864" y="1873401"/>
            <a:ext cx="568986" cy="301830"/>
            <a:chOff x="5357816" y="1335484"/>
            <a:chExt cx="442910" cy="234950"/>
          </a:xfrm>
        </p:grpSpPr>
        <p:sp>
          <p:nvSpPr>
            <p:cNvPr id="45" name="Freeform: Shape 44">
              <a:extLst>
                <a:ext uri="{FF2B5EF4-FFF2-40B4-BE49-F238E27FC236}">
                  <a16:creationId xmlns:a16="http://schemas.microsoft.com/office/drawing/2014/main" id="{17E0BBC4-A592-4818-A74F-4BF2EBBC905D}"/>
                </a:ext>
              </a:extLst>
            </p:cNvPr>
            <p:cNvSpPr/>
            <p:nvPr/>
          </p:nvSpPr>
          <p:spPr>
            <a:xfrm>
              <a:off x="5643562" y="1369814"/>
              <a:ext cx="157164" cy="154386"/>
            </a:xfrm>
            <a:custGeom>
              <a:avLst/>
              <a:gdLst>
                <a:gd name="connsiteX0" fmla="*/ 65587 w 339771"/>
                <a:gd name="connsiteY0" fmla="*/ 197882 h 325488"/>
                <a:gd name="connsiteX1" fmla="*/ 73207 w 339771"/>
                <a:gd name="connsiteY1" fmla="*/ 221694 h 325488"/>
                <a:gd name="connsiteX2" fmla="*/ 55110 w 339771"/>
                <a:gd name="connsiteY2" fmla="*/ 295989 h 325488"/>
                <a:gd name="connsiteX3" fmla="*/ 91305 w 339771"/>
                <a:gd name="connsiteY3" fmla="*/ 321707 h 325488"/>
                <a:gd name="connsiteX4" fmla="*/ 157027 w 339771"/>
                <a:gd name="connsiteY4" fmla="*/ 281702 h 325488"/>
                <a:gd name="connsiteX5" fmla="*/ 181792 w 339771"/>
                <a:gd name="connsiteY5" fmla="*/ 281702 h 325488"/>
                <a:gd name="connsiteX6" fmla="*/ 247515 w 339771"/>
                <a:gd name="connsiteY6" fmla="*/ 321707 h 325488"/>
                <a:gd name="connsiteX7" fmla="*/ 283710 w 339771"/>
                <a:gd name="connsiteY7" fmla="*/ 295989 h 325488"/>
                <a:gd name="connsiteX8" fmla="*/ 265612 w 339771"/>
                <a:gd name="connsiteY8" fmla="*/ 221694 h 325488"/>
                <a:gd name="connsiteX9" fmla="*/ 273232 w 339771"/>
                <a:gd name="connsiteY9" fmla="*/ 197882 h 325488"/>
                <a:gd name="connsiteX10" fmla="*/ 331335 w 339771"/>
                <a:gd name="connsiteY10" fmla="*/ 148352 h 325488"/>
                <a:gd name="connsiteX11" fmla="*/ 318000 w 339771"/>
                <a:gd name="connsiteY11" fmla="*/ 106442 h 325488"/>
                <a:gd name="connsiteX12" fmla="*/ 241800 w 339771"/>
                <a:gd name="connsiteY12" fmla="*/ 99774 h 325488"/>
                <a:gd name="connsiteX13" fmla="*/ 221797 w 339771"/>
                <a:gd name="connsiteY13" fmla="*/ 85487 h 325488"/>
                <a:gd name="connsiteX14" fmla="*/ 192270 w 339771"/>
                <a:gd name="connsiteY14" fmla="*/ 15002 h 325488"/>
                <a:gd name="connsiteX15" fmla="*/ 147502 w 339771"/>
                <a:gd name="connsiteY15" fmla="*/ 15002 h 325488"/>
                <a:gd name="connsiteX16" fmla="*/ 117975 w 339771"/>
                <a:gd name="connsiteY16" fmla="*/ 84534 h 325488"/>
                <a:gd name="connsiteX17" fmla="*/ 97972 w 339771"/>
                <a:gd name="connsiteY17" fmla="*/ 98822 h 325488"/>
                <a:gd name="connsiteX18" fmla="*/ 21772 w 339771"/>
                <a:gd name="connsiteY18" fmla="*/ 105489 h 325488"/>
                <a:gd name="connsiteX19" fmla="*/ 8437 w 339771"/>
                <a:gd name="connsiteY19" fmla="*/ 147399 h 325488"/>
                <a:gd name="connsiteX20" fmla="*/ 65587 w 339771"/>
                <a:gd name="connsiteY20" fmla="*/ 197882 h 325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39771" h="325488">
                  <a:moveTo>
                    <a:pt x="65587" y="197882"/>
                  </a:moveTo>
                  <a:cubicBezTo>
                    <a:pt x="72255" y="203597"/>
                    <a:pt x="75112" y="213122"/>
                    <a:pt x="73207" y="221694"/>
                  </a:cubicBezTo>
                  <a:lnTo>
                    <a:pt x="55110" y="295989"/>
                  </a:lnTo>
                  <a:cubicBezTo>
                    <a:pt x="50347" y="316944"/>
                    <a:pt x="73207" y="333137"/>
                    <a:pt x="91305" y="321707"/>
                  </a:cubicBezTo>
                  <a:lnTo>
                    <a:pt x="157027" y="281702"/>
                  </a:lnTo>
                  <a:cubicBezTo>
                    <a:pt x="164647" y="276939"/>
                    <a:pt x="174172" y="276939"/>
                    <a:pt x="181792" y="281702"/>
                  </a:cubicBezTo>
                  <a:lnTo>
                    <a:pt x="247515" y="321707"/>
                  </a:lnTo>
                  <a:cubicBezTo>
                    <a:pt x="265612" y="333137"/>
                    <a:pt x="288472" y="315992"/>
                    <a:pt x="283710" y="295989"/>
                  </a:cubicBezTo>
                  <a:lnTo>
                    <a:pt x="265612" y="221694"/>
                  </a:lnTo>
                  <a:cubicBezTo>
                    <a:pt x="263707" y="213122"/>
                    <a:pt x="266565" y="203597"/>
                    <a:pt x="273232" y="197882"/>
                  </a:cubicBezTo>
                  <a:lnTo>
                    <a:pt x="331335" y="148352"/>
                  </a:lnTo>
                  <a:cubicBezTo>
                    <a:pt x="347527" y="134064"/>
                    <a:pt x="338955" y="107394"/>
                    <a:pt x="318000" y="106442"/>
                  </a:cubicBezTo>
                  <a:lnTo>
                    <a:pt x="241800" y="99774"/>
                  </a:lnTo>
                  <a:cubicBezTo>
                    <a:pt x="233227" y="98822"/>
                    <a:pt x="224655" y="93107"/>
                    <a:pt x="221797" y="85487"/>
                  </a:cubicBezTo>
                  <a:lnTo>
                    <a:pt x="192270" y="15002"/>
                  </a:lnTo>
                  <a:cubicBezTo>
                    <a:pt x="183697" y="-5001"/>
                    <a:pt x="156075" y="-5001"/>
                    <a:pt x="147502" y="15002"/>
                  </a:cubicBezTo>
                  <a:lnTo>
                    <a:pt x="117975" y="84534"/>
                  </a:lnTo>
                  <a:cubicBezTo>
                    <a:pt x="114165" y="93107"/>
                    <a:pt x="106545" y="98822"/>
                    <a:pt x="97972" y="98822"/>
                  </a:cubicBezTo>
                  <a:lnTo>
                    <a:pt x="21772" y="105489"/>
                  </a:lnTo>
                  <a:cubicBezTo>
                    <a:pt x="817" y="107394"/>
                    <a:pt x="-7755" y="134064"/>
                    <a:pt x="8437" y="147399"/>
                  </a:cubicBezTo>
                  <a:lnTo>
                    <a:pt x="65587" y="197882"/>
                  </a:lnTo>
                  <a:close/>
                </a:path>
              </a:pathLst>
            </a:custGeom>
            <a:solidFill>
              <a:srgbClr val="4850B5"/>
            </a:solidFill>
            <a:ln w="9525" cap="flat">
              <a:noFill/>
              <a:prstDash val="solid"/>
              <a:miter/>
            </a:ln>
          </p:spPr>
          <p:txBody>
            <a:bodyPr rtlCol="0" anchor="ctr"/>
            <a:lstStyle/>
            <a:p>
              <a:pPr marL="0" marR="0" lvl="0" indent="0" algn="l" defTabSz="761824" rtl="0"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a:ln>
                  <a:noFill/>
                </a:ln>
                <a:solidFill>
                  <a:srgbClr val="282828"/>
                </a:solidFill>
                <a:effectLst/>
                <a:uLnTx/>
                <a:uFillTx/>
                <a:latin typeface="Segoe UI"/>
                <a:ea typeface="+mn-ea"/>
                <a:cs typeface="+mn-cs"/>
              </a:endParaRPr>
            </a:p>
          </p:txBody>
        </p:sp>
        <p:grpSp>
          <p:nvGrpSpPr>
            <p:cNvPr id="46" name="Group 20">
              <a:extLst>
                <a:ext uri="{FF2B5EF4-FFF2-40B4-BE49-F238E27FC236}">
                  <a16:creationId xmlns:a16="http://schemas.microsoft.com/office/drawing/2014/main" id="{5B99D75F-5EA8-4D21-BB42-6DA78391D766}"/>
                </a:ext>
              </a:extLst>
            </p:cNvPr>
            <p:cNvGrpSpPr>
              <a:grpSpLocks noChangeAspect="1"/>
            </p:cNvGrpSpPr>
            <p:nvPr/>
          </p:nvGrpSpPr>
          <p:grpSpPr bwMode="auto">
            <a:xfrm>
              <a:off x="5357816" y="1335484"/>
              <a:ext cx="290513" cy="234950"/>
              <a:chOff x="3375" y="1049"/>
              <a:chExt cx="183" cy="148"/>
            </a:xfrm>
          </p:grpSpPr>
          <p:sp>
            <p:nvSpPr>
              <p:cNvPr id="47" name="Freeform 21">
                <a:extLst>
                  <a:ext uri="{FF2B5EF4-FFF2-40B4-BE49-F238E27FC236}">
                    <a16:creationId xmlns:a16="http://schemas.microsoft.com/office/drawing/2014/main" id="{457E748F-6181-46D9-A2FE-711F4D89601B}"/>
                  </a:ext>
                </a:extLst>
              </p:cNvPr>
              <p:cNvSpPr>
                <a:spLocks/>
              </p:cNvSpPr>
              <p:nvPr/>
            </p:nvSpPr>
            <p:spPr bwMode="auto">
              <a:xfrm>
                <a:off x="3460" y="1049"/>
                <a:ext cx="78" cy="79"/>
              </a:xfrm>
              <a:custGeom>
                <a:avLst/>
                <a:gdLst>
                  <a:gd name="T0" fmla="*/ 53 w 106"/>
                  <a:gd name="T1" fmla="*/ 106 h 106"/>
                  <a:gd name="T2" fmla="*/ 53 w 106"/>
                  <a:gd name="T3" fmla="*/ 106 h 106"/>
                  <a:gd name="T4" fmla="*/ 106 w 106"/>
                  <a:gd name="T5" fmla="*/ 53 h 106"/>
                  <a:gd name="T6" fmla="*/ 75 w 106"/>
                  <a:gd name="T7" fmla="*/ 5 h 106"/>
                  <a:gd name="T8" fmla="*/ 53 w 106"/>
                  <a:gd name="T9" fmla="*/ 0 h 106"/>
                  <a:gd name="T10" fmla="*/ 31 w 106"/>
                  <a:gd name="T11" fmla="*/ 5 h 106"/>
                  <a:gd name="T12" fmla="*/ 0 w 106"/>
                  <a:gd name="T13" fmla="*/ 53 h 106"/>
                  <a:gd name="T14" fmla="*/ 53 w 106"/>
                  <a:gd name="T15" fmla="*/ 106 h 1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106">
                    <a:moveTo>
                      <a:pt x="53" y="106"/>
                    </a:moveTo>
                    <a:lnTo>
                      <a:pt x="53" y="106"/>
                    </a:lnTo>
                    <a:cubicBezTo>
                      <a:pt x="82" y="106"/>
                      <a:pt x="106" y="83"/>
                      <a:pt x="106" y="53"/>
                    </a:cubicBezTo>
                    <a:cubicBezTo>
                      <a:pt x="106" y="31"/>
                      <a:pt x="93" y="13"/>
                      <a:pt x="75" y="5"/>
                    </a:cubicBezTo>
                    <a:cubicBezTo>
                      <a:pt x="68" y="2"/>
                      <a:pt x="61" y="0"/>
                      <a:pt x="53" y="0"/>
                    </a:cubicBezTo>
                    <a:cubicBezTo>
                      <a:pt x="45" y="0"/>
                      <a:pt x="38" y="2"/>
                      <a:pt x="31" y="5"/>
                    </a:cubicBezTo>
                    <a:cubicBezTo>
                      <a:pt x="13" y="13"/>
                      <a:pt x="0" y="31"/>
                      <a:pt x="0" y="53"/>
                    </a:cubicBezTo>
                    <a:cubicBezTo>
                      <a:pt x="0" y="83"/>
                      <a:pt x="24" y="106"/>
                      <a:pt x="53" y="106"/>
                    </a:cubicBezTo>
                    <a:close/>
                  </a:path>
                </a:pathLst>
              </a:custGeom>
              <a:solidFill>
                <a:srgbClr val="C1C1C1"/>
              </a:solidFill>
              <a:ln w="0">
                <a:noFill/>
                <a:prstDash val="solid"/>
                <a:round/>
                <a:headEnd/>
                <a:tailEnd/>
              </a:ln>
            </p:spPr>
            <p:txBody>
              <a:bodyPr vert="horz" wrap="square" lIns="76200" tIns="38100" rIns="76200" bIns="381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71" b="0" i="0" u="none" strike="noStrike" kern="1200" cap="none" spc="0" normalizeH="0" baseline="0" noProof="0">
                  <a:ln>
                    <a:noFill/>
                  </a:ln>
                  <a:solidFill>
                    <a:prstClr val="black"/>
                  </a:solidFill>
                  <a:effectLst/>
                  <a:uLnTx/>
                  <a:uFillTx/>
                  <a:latin typeface="Segoe UI"/>
                  <a:ea typeface="+mn-ea"/>
                  <a:cs typeface="+mn-cs"/>
                </a:endParaRPr>
              </a:p>
            </p:txBody>
          </p:sp>
          <p:sp>
            <p:nvSpPr>
              <p:cNvPr id="48" name="Freeform 22">
                <a:extLst>
                  <a:ext uri="{FF2B5EF4-FFF2-40B4-BE49-F238E27FC236}">
                    <a16:creationId xmlns:a16="http://schemas.microsoft.com/office/drawing/2014/main" id="{CC28FE45-59A1-4B79-9719-E5E9EBD2627D}"/>
                  </a:ext>
                </a:extLst>
              </p:cNvPr>
              <p:cNvSpPr>
                <a:spLocks/>
              </p:cNvSpPr>
              <p:nvPr/>
            </p:nvSpPr>
            <p:spPr bwMode="auto">
              <a:xfrm>
                <a:off x="3439" y="1137"/>
                <a:ext cx="119" cy="60"/>
              </a:xfrm>
              <a:custGeom>
                <a:avLst/>
                <a:gdLst>
                  <a:gd name="T0" fmla="*/ 80 w 160"/>
                  <a:gd name="T1" fmla="*/ 0 h 80"/>
                  <a:gd name="T2" fmla="*/ 80 w 160"/>
                  <a:gd name="T3" fmla="*/ 0 h 80"/>
                  <a:gd name="T4" fmla="*/ 0 w 160"/>
                  <a:gd name="T5" fmla="*/ 80 h 80"/>
                  <a:gd name="T6" fmla="*/ 160 w 160"/>
                  <a:gd name="T7" fmla="*/ 80 h 80"/>
                  <a:gd name="T8" fmla="*/ 80 w 160"/>
                  <a:gd name="T9" fmla="*/ 0 h 80"/>
                </a:gdLst>
                <a:ahLst/>
                <a:cxnLst>
                  <a:cxn ang="0">
                    <a:pos x="T0" y="T1"/>
                  </a:cxn>
                  <a:cxn ang="0">
                    <a:pos x="T2" y="T3"/>
                  </a:cxn>
                  <a:cxn ang="0">
                    <a:pos x="T4" y="T5"/>
                  </a:cxn>
                  <a:cxn ang="0">
                    <a:pos x="T6" y="T7"/>
                  </a:cxn>
                  <a:cxn ang="0">
                    <a:pos x="T8" y="T9"/>
                  </a:cxn>
                </a:cxnLst>
                <a:rect l="0" t="0" r="r" b="b"/>
                <a:pathLst>
                  <a:path w="160" h="80">
                    <a:moveTo>
                      <a:pt x="80" y="0"/>
                    </a:moveTo>
                    <a:lnTo>
                      <a:pt x="80" y="0"/>
                    </a:lnTo>
                    <a:cubicBezTo>
                      <a:pt x="36" y="0"/>
                      <a:pt x="0" y="36"/>
                      <a:pt x="0" y="80"/>
                    </a:cubicBezTo>
                    <a:lnTo>
                      <a:pt x="160" y="80"/>
                    </a:lnTo>
                    <a:cubicBezTo>
                      <a:pt x="160" y="36"/>
                      <a:pt x="124" y="0"/>
                      <a:pt x="80" y="0"/>
                    </a:cubicBezTo>
                    <a:close/>
                  </a:path>
                </a:pathLst>
              </a:custGeom>
              <a:solidFill>
                <a:srgbClr val="C1C1C1"/>
              </a:solidFill>
              <a:ln w="0">
                <a:noFill/>
                <a:prstDash val="solid"/>
                <a:round/>
                <a:headEnd/>
                <a:tailEnd/>
              </a:ln>
            </p:spPr>
            <p:txBody>
              <a:bodyPr vert="horz" wrap="square" lIns="76200" tIns="38100" rIns="76200" bIns="381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71" b="0" i="0" u="none" strike="noStrike" kern="1200" cap="none" spc="0" normalizeH="0" baseline="0" noProof="0">
                  <a:ln>
                    <a:noFill/>
                  </a:ln>
                  <a:solidFill>
                    <a:prstClr val="black"/>
                  </a:solidFill>
                  <a:effectLst/>
                  <a:uLnTx/>
                  <a:uFillTx/>
                  <a:latin typeface="Segoe UI"/>
                  <a:ea typeface="+mn-ea"/>
                  <a:cs typeface="+mn-cs"/>
                </a:endParaRPr>
              </a:p>
            </p:txBody>
          </p:sp>
          <p:sp>
            <p:nvSpPr>
              <p:cNvPr id="49" name="Freeform 23">
                <a:extLst>
                  <a:ext uri="{FF2B5EF4-FFF2-40B4-BE49-F238E27FC236}">
                    <a16:creationId xmlns:a16="http://schemas.microsoft.com/office/drawing/2014/main" id="{FE3F784A-5193-4B6F-A07D-887E2D5392DE}"/>
                  </a:ext>
                </a:extLst>
              </p:cNvPr>
              <p:cNvSpPr>
                <a:spLocks/>
              </p:cNvSpPr>
              <p:nvPr/>
            </p:nvSpPr>
            <p:spPr bwMode="auto">
              <a:xfrm>
                <a:off x="3375" y="1157"/>
                <a:ext cx="55" cy="40"/>
              </a:xfrm>
              <a:custGeom>
                <a:avLst/>
                <a:gdLst>
                  <a:gd name="T0" fmla="*/ 0 w 75"/>
                  <a:gd name="T1" fmla="*/ 53 h 53"/>
                  <a:gd name="T2" fmla="*/ 0 w 75"/>
                  <a:gd name="T3" fmla="*/ 53 h 53"/>
                  <a:gd name="T4" fmla="*/ 63 w 75"/>
                  <a:gd name="T5" fmla="*/ 53 h 53"/>
                  <a:gd name="T6" fmla="*/ 63 w 75"/>
                  <a:gd name="T7" fmla="*/ 53 h 53"/>
                  <a:gd name="T8" fmla="*/ 75 w 75"/>
                  <a:gd name="T9" fmla="*/ 5 h 53"/>
                  <a:gd name="T10" fmla="*/ 54 w 75"/>
                  <a:gd name="T11" fmla="*/ 0 h 53"/>
                  <a:gd name="T12" fmla="*/ 0 w 75"/>
                  <a:gd name="T13" fmla="*/ 53 h 53"/>
                </a:gdLst>
                <a:ahLst/>
                <a:cxnLst>
                  <a:cxn ang="0">
                    <a:pos x="T0" y="T1"/>
                  </a:cxn>
                  <a:cxn ang="0">
                    <a:pos x="T2" y="T3"/>
                  </a:cxn>
                  <a:cxn ang="0">
                    <a:pos x="T4" y="T5"/>
                  </a:cxn>
                  <a:cxn ang="0">
                    <a:pos x="T6" y="T7"/>
                  </a:cxn>
                  <a:cxn ang="0">
                    <a:pos x="T8" y="T9"/>
                  </a:cxn>
                  <a:cxn ang="0">
                    <a:pos x="T10" y="T11"/>
                  </a:cxn>
                  <a:cxn ang="0">
                    <a:pos x="T12" y="T13"/>
                  </a:cxn>
                </a:cxnLst>
                <a:rect l="0" t="0" r="r" b="b"/>
                <a:pathLst>
                  <a:path w="75" h="53">
                    <a:moveTo>
                      <a:pt x="0" y="53"/>
                    </a:moveTo>
                    <a:lnTo>
                      <a:pt x="0" y="53"/>
                    </a:lnTo>
                    <a:lnTo>
                      <a:pt x="63" y="53"/>
                    </a:lnTo>
                    <a:lnTo>
                      <a:pt x="63" y="53"/>
                    </a:lnTo>
                    <a:cubicBezTo>
                      <a:pt x="63" y="36"/>
                      <a:pt x="67" y="19"/>
                      <a:pt x="75" y="5"/>
                    </a:cubicBezTo>
                    <a:cubicBezTo>
                      <a:pt x="68" y="2"/>
                      <a:pt x="61" y="0"/>
                      <a:pt x="54" y="0"/>
                    </a:cubicBezTo>
                    <a:cubicBezTo>
                      <a:pt x="24" y="0"/>
                      <a:pt x="0" y="24"/>
                      <a:pt x="0" y="53"/>
                    </a:cubicBezTo>
                    <a:close/>
                  </a:path>
                </a:pathLst>
              </a:custGeom>
              <a:solidFill>
                <a:srgbClr val="C1C1C1"/>
              </a:solidFill>
              <a:ln w="0">
                <a:noFill/>
                <a:prstDash val="solid"/>
                <a:round/>
                <a:headEnd/>
                <a:tailEnd/>
              </a:ln>
            </p:spPr>
            <p:txBody>
              <a:bodyPr vert="horz" wrap="square" lIns="76200" tIns="38100" rIns="76200" bIns="381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71" b="0" i="0" u="none" strike="noStrike" kern="1200" cap="none" spc="0" normalizeH="0" baseline="0" noProof="0">
                  <a:ln>
                    <a:noFill/>
                  </a:ln>
                  <a:solidFill>
                    <a:prstClr val="black"/>
                  </a:solidFill>
                  <a:effectLst/>
                  <a:uLnTx/>
                  <a:uFillTx/>
                  <a:latin typeface="Segoe UI"/>
                  <a:ea typeface="+mn-ea"/>
                  <a:cs typeface="+mn-cs"/>
                </a:endParaRPr>
              </a:p>
            </p:txBody>
          </p:sp>
          <p:sp>
            <p:nvSpPr>
              <p:cNvPr id="50" name="Freeform 24">
                <a:extLst>
                  <a:ext uri="{FF2B5EF4-FFF2-40B4-BE49-F238E27FC236}">
                    <a16:creationId xmlns:a16="http://schemas.microsoft.com/office/drawing/2014/main" id="{7639D34C-A613-48AF-BCEA-AF0B12FA77AD}"/>
                  </a:ext>
                </a:extLst>
              </p:cNvPr>
              <p:cNvSpPr>
                <a:spLocks/>
              </p:cNvSpPr>
              <p:nvPr/>
            </p:nvSpPr>
            <p:spPr bwMode="auto">
              <a:xfrm>
                <a:off x="3385" y="1088"/>
                <a:ext cx="60" cy="60"/>
              </a:xfrm>
              <a:custGeom>
                <a:avLst/>
                <a:gdLst>
                  <a:gd name="T0" fmla="*/ 40 w 80"/>
                  <a:gd name="T1" fmla="*/ 0 h 80"/>
                  <a:gd name="T2" fmla="*/ 40 w 80"/>
                  <a:gd name="T3" fmla="*/ 0 h 80"/>
                  <a:gd name="T4" fmla="*/ 0 w 80"/>
                  <a:gd name="T5" fmla="*/ 40 h 80"/>
                  <a:gd name="T6" fmla="*/ 14 w 80"/>
                  <a:gd name="T7" fmla="*/ 71 h 80"/>
                  <a:gd name="T8" fmla="*/ 37 w 80"/>
                  <a:gd name="T9" fmla="*/ 80 h 80"/>
                  <a:gd name="T10" fmla="*/ 40 w 80"/>
                  <a:gd name="T11" fmla="*/ 80 h 80"/>
                  <a:gd name="T12" fmla="*/ 42 w 80"/>
                  <a:gd name="T13" fmla="*/ 80 h 80"/>
                  <a:gd name="T14" fmla="*/ 65 w 80"/>
                  <a:gd name="T15" fmla="*/ 71 h 80"/>
                  <a:gd name="T16" fmla="*/ 80 w 80"/>
                  <a:gd name="T17" fmla="*/ 40 h 80"/>
                  <a:gd name="T18" fmla="*/ 40 w 80"/>
                  <a:gd name="T19"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0" h="80">
                    <a:moveTo>
                      <a:pt x="40" y="0"/>
                    </a:moveTo>
                    <a:lnTo>
                      <a:pt x="40" y="0"/>
                    </a:lnTo>
                    <a:cubicBezTo>
                      <a:pt x="17" y="0"/>
                      <a:pt x="0" y="18"/>
                      <a:pt x="0" y="40"/>
                    </a:cubicBezTo>
                    <a:cubicBezTo>
                      <a:pt x="0" y="53"/>
                      <a:pt x="5" y="63"/>
                      <a:pt x="14" y="71"/>
                    </a:cubicBezTo>
                    <a:cubicBezTo>
                      <a:pt x="20" y="76"/>
                      <a:pt x="28" y="80"/>
                      <a:pt x="37" y="80"/>
                    </a:cubicBezTo>
                    <a:cubicBezTo>
                      <a:pt x="38" y="80"/>
                      <a:pt x="39" y="80"/>
                      <a:pt x="40" y="80"/>
                    </a:cubicBezTo>
                    <a:cubicBezTo>
                      <a:pt x="40" y="80"/>
                      <a:pt x="41" y="80"/>
                      <a:pt x="42" y="80"/>
                    </a:cubicBezTo>
                    <a:cubicBezTo>
                      <a:pt x="51" y="80"/>
                      <a:pt x="59" y="76"/>
                      <a:pt x="65" y="71"/>
                    </a:cubicBezTo>
                    <a:cubicBezTo>
                      <a:pt x="74" y="63"/>
                      <a:pt x="80" y="53"/>
                      <a:pt x="80" y="40"/>
                    </a:cubicBezTo>
                    <a:cubicBezTo>
                      <a:pt x="80" y="18"/>
                      <a:pt x="62" y="0"/>
                      <a:pt x="40" y="0"/>
                    </a:cubicBezTo>
                    <a:close/>
                  </a:path>
                </a:pathLst>
              </a:custGeom>
              <a:solidFill>
                <a:srgbClr val="C1C1C1"/>
              </a:solidFill>
              <a:ln w="0">
                <a:noFill/>
                <a:prstDash val="solid"/>
                <a:round/>
                <a:headEnd/>
                <a:tailEnd/>
              </a:ln>
            </p:spPr>
            <p:txBody>
              <a:bodyPr vert="horz" wrap="square" lIns="76200" tIns="38100" rIns="76200" bIns="381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71" b="0" i="0" u="none" strike="noStrike" kern="1200" cap="none" spc="0" normalizeH="0" baseline="0" noProof="0">
                  <a:ln>
                    <a:noFill/>
                  </a:ln>
                  <a:solidFill>
                    <a:prstClr val="black"/>
                  </a:solidFill>
                  <a:effectLst/>
                  <a:uLnTx/>
                  <a:uFillTx/>
                  <a:latin typeface="Segoe UI"/>
                  <a:ea typeface="+mn-ea"/>
                  <a:cs typeface="+mn-cs"/>
                </a:endParaRPr>
              </a:p>
            </p:txBody>
          </p:sp>
        </p:grpSp>
      </p:grpSp>
      <p:grpSp>
        <p:nvGrpSpPr>
          <p:cNvPr id="56" name="Group 4">
            <a:extLst>
              <a:ext uri="{FF2B5EF4-FFF2-40B4-BE49-F238E27FC236}">
                <a16:creationId xmlns:a16="http://schemas.microsoft.com/office/drawing/2014/main" id="{8D44FA56-701E-4C7D-BC5E-88E061C9312B}"/>
              </a:ext>
              <a:ext uri="{C183D7F6-B498-43B3-948B-1728B52AA6E4}">
                <adec:decorative xmlns:adec="http://schemas.microsoft.com/office/drawing/2017/decorative" val="1"/>
              </a:ext>
            </a:extLst>
          </p:cNvPr>
          <p:cNvGrpSpPr>
            <a:grpSpLocks noChangeAspect="1"/>
          </p:cNvGrpSpPr>
          <p:nvPr/>
        </p:nvGrpSpPr>
        <p:grpSpPr bwMode="auto">
          <a:xfrm>
            <a:off x="5589829" y="4259849"/>
            <a:ext cx="419365" cy="358511"/>
            <a:chOff x="1124" y="986"/>
            <a:chExt cx="317" cy="271"/>
          </a:xfrm>
        </p:grpSpPr>
        <p:sp>
          <p:nvSpPr>
            <p:cNvPr id="57" name="Freeform 5">
              <a:extLst>
                <a:ext uri="{FF2B5EF4-FFF2-40B4-BE49-F238E27FC236}">
                  <a16:creationId xmlns:a16="http://schemas.microsoft.com/office/drawing/2014/main" id="{7CCB8857-D889-453D-9777-216A8790B01D}"/>
                </a:ext>
              </a:extLst>
            </p:cNvPr>
            <p:cNvSpPr>
              <a:spLocks/>
            </p:cNvSpPr>
            <p:nvPr/>
          </p:nvSpPr>
          <p:spPr bwMode="auto">
            <a:xfrm>
              <a:off x="1208" y="1108"/>
              <a:ext cx="80" cy="80"/>
            </a:xfrm>
            <a:custGeom>
              <a:avLst/>
              <a:gdLst>
                <a:gd name="T0" fmla="*/ 53 w 107"/>
                <a:gd name="T1" fmla="*/ 107 h 107"/>
                <a:gd name="T2" fmla="*/ 53 w 107"/>
                <a:gd name="T3" fmla="*/ 107 h 107"/>
                <a:gd name="T4" fmla="*/ 107 w 107"/>
                <a:gd name="T5" fmla="*/ 53 h 107"/>
                <a:gd name="T6" fmla="*/ 75 w 107"/>
                <a:gd name="T7" fmla="*/ 5 h 107"/>
                <a:gd name="T8" fmla="*/ 53 w 107"/>
                <a:gd name="T9" fmla="*/ 0 h 107"/>
                <a:gd name="T10" fmla="*/ 31 w 107"/>
                <a:gd name="T11" fmla="*/ 5 h 107"/>
                <a:gd name="T12" fmla="*/ 0 w 107"/>
                <a:gd name="T13" fmla="*/ 53 h 107"/>
                <a:gd name="T14" fmla="*/ 53 w 107"/>
                <a:gd name="T15" fmla="*/ 107 h 10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7" h="107">
                  <a:moveTo>
                    <a:pt x="53" y="107"/>
                  </a:moveTo>
                  <a:lnTo>
                    <a:pt x="53" y="107"/>
                  </a:lnTo>
                  <a:cubicBezTo>
                    <a:pt x="83" y="107"/>
                    <a:pt x="107" y="83"/>
                    <a:pt x="107" y="53"/>
                  </a:cubicBezTo>
                  <a:cubicBezTo>
                    <a:pt x="107" y="32"/>
                    <a:pt x="94" y="13"/>
                    <a:pt x="75" y="5"/>
                  </a:cubicBezTo>
                  <a:cubicBezTo>
                    <a:pt x="69" y="2"/>
                    <a:pt x="61" y="0"/>
                    <a:pt x="53" y="0"/>
                  </a:cubicBezTo>
                  <a:cubicBezTo>
                    <a:pt x="45" y="0"/>
                    <a:pt x="38" y="2"/>
                    <a:pt x="31" y="5"/>
                  </a:cubicBezTo>
                  <a:cubicBezTo>
                    <a:pt x="13" y="13"/>
                    <a:pt x="0" y="32"/>
                    <a:pt x="0" y="53"/>
                  </a:cubicBezTo>
                  <a:cubicBezTo>
                    <a:pt x="0" y="83"/>
                    <a:pt x="24" y="107"/>
                    <a:pt x="53" y="107"/>
                  </a:cubicBezTo>
                  <a:close/>
                </a:path>
              </a:pathLst>
            </a:custGeom>
            <a:solidFill>
              <a:srgbClr val="C1C1C1"/>
            </a:solidFill>
            <a:ln w="0">
              <a:noFill/>
              <a:prstDash val="solid"/>
              <a:round/>
              <a:headEnd/>
              <a:tailEnd/>
            </a:ln>
          </p:spPr>
          <p:txBody>
            <a:bodyPr vert="horz" wrap="square" lIns="76200" tIns="38100" rIns="76200" bIns="381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71" b="0" i="0" u="none" strike="noStrike" kern="1200" cap="none" spc="0" normalizeH="0" baseline="0" noProof="0">
                <a:ln>
                  <a:noFill/>
                </a:ln>
                <a:solidFill>
                  <a:prstClr val="black"/>
                </a:solidFill>
                <a:effectLst/>
                <a:uLnTx/>
                <a:uFillTx/>
                <a:latin typeface="Segoe UI"/>
                <a:ea typeface="+mn-ea"/>
                <a:cs typeface="+mn-cs"/>
              </a:endParaRPr>
            </a:p>
          </p:txBody>
        </p:sp>
        <p:sp>
          <p:nvSpPr>
            <p:cNvPr id="58" name="Freeform 6">
              <a:extLst>
                <a:ext uri="{FF2B5EF4-FFF2-40B4-BE49-F238E27FC236}">
                  <a16:creationId xmlns:a16="http://schemas.microsoft.com/office/drawing/2014/main" id="{7902E525-9BCA-4CE6-87ED-C8DAF12C5466}"/>
                </a:ext>
              </a:extLst>
            </p:cNvPr>
            <p:cNvSpPr>
              <a:spLocks/>
            </p:cNvSpPr>
            <p:nvPr/>
          </p:nvSpPr>
          <p:spPr bwMode="auto">
            <a:xfrm>
              <a:off x="1188" y="1197"/>
              <a:ext cx="119" cy="60"/>
            </a:xfrm>
            <a:custGeom>
              <a:avLst/>
              <a:gdLst>
                <a:gd name="T0" fmla="*/ 80 w 160"/>
                <a:gd name="T1" fmla="*/ 0 h 80"/>
                <a:gd name="T2" fmla="*/ 80 w 160"/>
                <a:gd name="T3" fmla="*/ 0 h 80"/>
                <a:gd name="T4" fmla="*/ 0 w 160"/>
                <a:gd name="T5" fmla="*/ 80 h 80"/>
                <a:gd name="T6" fmla="*/ 160 w 160"/>
                <a:gd name="T7" fmla="*/ 80 h 80"/>
                <a:gd name="T8" fmla="*/ 80 w 160"/>
                <a:gd name="T9" fmla="*/ 0 h 80"/>
              </a:gdLst>
              <a:ahLst/>
              <a:cxnLst>
                <a:cxn ang="0">
                  <a:pos x="T0" y="T1"/>
                </a:cxn>
                <a:cxn ang="0">
                  <a:pos x="T2" y="T3"/>
                </a:cxn>
                <a:cxn ang="0">
                  <a:pos x="T4" y="T5"/>
                </a:cxn>
                <a:cxn ang="0">
                  <a:pos x="T6" y="T7"/>
                </a:cxn>
                <a:cxn ang="0">
                  <a:pos x="T8" y="T9"/>
                </a:cxn>
              </a:cxnLst>
              <a:rect l="0" t="0" r="r" b="b"/>
              <a:pathLst>
                <a:path w="160" h="80">
                  <a:moveTo>
                    <a:pt x="80" y="0"/>
                  </a:moveTo>
                  <a:lnTo>
                    <a:pt x="80" y="0"/>
                  </a:lnTo>
                  <a:cubicBezTo>
                    <a:pt x="36" y="0"/>
                    <a:pt x="0" y="36"/>
                    <a:pt x="0" y="80"/>
                  </a:cubicBezTo>
                  <a:lnTo>
                    <a:pt x="160" y="80"/>
                  </a:lnTo>
                  <a:cubicBezTo>
                    <a:pt x="160" y="36"/>
                    <a:pt x="124" y="0"/>
                    <a:pt x="80" y="0"/>
                  </a:cubicBezTo>
                  <a:close/>
                </a:path>
              </a:pathLst>
            </a:custGeom>
            <a:solidFill>
              <a:srgbClr val="C1C1C1"/>
            </a:solidFill>
            <a:ln w="0">
              <a:noFill/>
              <a:prstDash val="solid"/>
              <a:round/>
              <a:headEnd/>
              <a:tailEnd/>
            </a:ln>
          </p:spPr>
          <p:txBody>
            <a:bodyPr vert="horz" wrap="square" lIns="76200" tIns="38100" rIns="76200" bIns="381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71" b="0" i="0" u="none" strike="noStrike" kern="1200" cap="none" spc="0" normalizeH="0" baseline="0" noProof="0">
                <a:ln>
                  <a:noFill/>
                </a:ln>
                <a:solidFill>
                  <a:prstClr val="black"/>
                </a:solidFill>
                <a:effectLst/>
                <a:uLnTx/>
                <a:uFillTx/>
                <a:latin typeface="Segoe UI"/>
                <a:ea typeface="+mn-ea"/>
                <a:cs typeface="+mn-cs"/>
              </a:endParaRPr>
            </a:p>
          </p:txBody>
        </p:sp>
        <p:sp>
          <p:nvSpPr>
            <p:cNvPr id="59" name="Freeform 7">
              <a:extLst>
                <a:ext uri="{FF2B5EF4-FFF2-40B4-BE49-F238E27FC236}">
                  <a16:creationId xmlns:a16="http://schemas.microsoft.com/office/drawing/2014/main" id="{1A99337F-AD14-4925-A492-D3838F7C2D70}"/>
                </a:ext>
              </a:extLst>
            </p:cNvPr>
            <p:cNvSpPr>
              <a:spLocks/>
            </p:cNvSpPr>
            <p:nvPr/>
          </p:nvSpPr>
          <p:spPr bwMode="auto">
            <a:xfrm>
              <a:off x="1124" y="1217"/>
              <a:ext cx="55" cy="40"/>
            </a:xfrm>
            <a:custGeom>
              <a:avLst/>
              <a:gdLst>
                <a:gd name="T0" fmla="*/ 0 w 74"/>
                <a:gd name="T1" fmla="*/ 54 h 54"/>
                <a:gd name="T2" fmla="*/ 0 w 74"/>
                <a:gd name="T3" fmla="*/ 54 h 54"/>
                <a:gd name="T4" fmla="*/ 62 w 74"/>
                <a:gd name="T5" fmla="*/ 54 h 54"/>
                <a:gd name="T6" fmla="*/ 62 w 74"/>
                <a:gd name="T7" fmla="*/ 54 h 54"/>
                <a:gd name="T8" fmla="*/ 74 w 74"/>
                <a:gd name="T9" fmla="*/ 5 h 54"/>
                <a:gd name="T10" fmla="*/ 53 w 74"/>
                <a:gd name="T11" fmla="*/ 0 h 54"/>
                <a:gd name="T12" fmla="*/ 0 w 74"/>
                <a:gd name="T13" fmla="*/ 54 h 54"/>
              </a:gdLst>
              <a:ahLst/>
              <a:cxnLst>
                <a:cxn ang="0">
                  <a:pos x="T0" y="T1"/>
                </a:cxn>
                <a:cxn ang="0">
                  <a:pos x="T2" y="T3"/>
                </a:cxn>
                <a:cxn ang="0">
                  <a:pos x="T4" y="T5"/>
                </a:cxn>
                <a:cxn ang="0">
                  <a:pos x="T6" y="T7"/>
                </a:cxn>
                <a:cxn ang="0">
                  <a:pos x="T8" y="T9"/>
                </a:cxn>
                <a:cxn ang="0">
                  <a:pos x="T10" y="T11"/>
                </a:cxn>
                <a:cxn ang="0">
                  <a:pos x="T12" y="T13"/>
                </a:cxn>
              </a:cxnLst>
              <a:rect l="0" t="0" r="r" b="b"/>
              <a:pathLst>
                <a:path w="74" h="54">
                  <a:moveTo>
                    <a:pt x="0" y="54"/>
                  </a:moveTo>
                  <a:lnTo>
                    <a:pt x="0" y="54"/>
                  </a:lnTo>
                  <a:lnTo>
                    <a:pt x="62" y="54"/>
                  </a:lnTo>
                  <a:lnTo>
                    <a:pt x="62" y="54"/>
                  </a:lnTo>
                  <a:cubicBezTo>
                    <a:pt x="62" y="36"/>
                    <a:pt x="67" y="20"/>
                    <a:pt x="74" y="5"/>
                  </a:cubicBezTo>
                  <a:cubicBezTo>
                    <a:pt x="68" y="2"/>
                    <a:pt x="60" y="0"/>
                    <a:pt x="53" y="0"/>
                  </a:cubicBezTo>
                  <a:cubicBezTo>
                    <a:pt x="23" y="0"/>
                    <a:pt x="0" y="24"/>
                    <a:pt x="0" y="54"/>
                  </a:cubicBezTo>
                  <a:close/>
                </a:path>
              </a:pathLst>
            </a:custGeom>
            <a:solidFill>
              <a:srgbClr val="C1C1C1"/>
            </a:solidFill>
            <a:ln w="0">
              <a:noFill/>
              <a:prstDash val="solid"/>
              <a:round/>
              <a:headEnd/>
              <a:tailEnd/>
            </a:ln>
          </p:spPr>
          <p:txBody>
            <a:bodyPr vert="horz" wrap="square" lIns="76200" tIns="38100" rIns="76200" bIns="381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71" b="0" i="0" u="none" strike="noStrike" kern="1200" cap="none" spc="0" normalizeH="0" baseline="0" noProof="0">
                <a:ln>
                  <a:noFill/>
                </a:ln>
                <a:solidFill>
                  <a:prstClr val="black"/>
                </a:solidFill>
                <a:effectLst/>
                <a:uLnTx/>
                <a:uFillTx/>
                <a:latin typeface="Segoe UI"/>
                <a:ea typeface="+mn-ea"/>
                <a:cs typeface="+mn-cs"/>
              </a:endParaRPr>
            </a:p>
          </p:txBody>
        </p:sp>
        <p:sp>
          <p:nvSpPr>
            <p:cNvPr id="60" name="Freeform 8">
              <a:extLst>
                <a:ext uri="{FF2B5EF4-FFF2-40B4-BE49-F238E27FC236}">
                  <a16:creationId xmlns:a16="http://schemas.microsoft.com/office/drawing/2014/main" id="{62032B66-16CD-4512-AA27-40FC091823EC}"/>
                </a:ext>
              </a:extLst>
            </p:cNvPr>
            <p:cNvSpPr>
              <a:spLocks/>
            </p:cNvSpPr>
            <p:nvPr/>
          </p:nvSpPr>
          <p:spPr bwMode="auto">
            <a:xfrm>
              <a:off x="1134" y="1148"/>
              <a:ext cx="59" cy="60"/>
            </a:xfrm>
            <a:custGeom>
              <a:avLst/>
              <a:gdLst>
                <a:gd name="T0" fmla="*/ 40 w 80"/>
                <a:gd name="T1" fmla="*/ 0 h 80"/>
                <a:gd name="T2" fmla="*/ 40 w 80"/>
                <a:gd name="T3" fmla="*/ 0 h 80"/>
                <a:gd name="T4" fmla="*/ 0 w 80"/>
                <a:gd name="T5" fmla="*/ 40 h 80"/>
                <a:gd name="T6" fmla="*/ 14 w 80"/>
                <a:gd name="T7" fmla="*/ 70 h 80"/>
                <a:gd name="T8" fmla="*/ 38 w 80"/>
                <a:gd name="T9" fmla="*/ 79 h 80"/>
                <a:gd name="T10" fmla="*/ 40 w 80"/>
                <a:gd name="T11" fmla="*/ 80 h 80"/>
                <a:gd name="T12" fmla="*/ 42 w 80"/>
                <a:gd name="T13" fmla="*/ 79 h 80"/>
                <a:gd name="T14" fmla="*/ 65 w 80"/>
                <a:gd name="T15" fmla="*/ 70 h 80"/>
                <a:gd name="T16" fmla="*/ 80 w 80"/>
                <a:gd name="T17" fmla="*/ 40 h 80"/>
                <a:gd name="T18" fmla="*/ 40 w 80"/>
                <a:gd name="T19"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0" h="80">
                  <a:moveTo>
                    <a:pt x="40" y="0"/>
                  </a:moveTo>
                  <a:lnTo>
                    <a:pt x="40" y="0"/>
                  </a:lnTo>
                  <a:cubicBezTo>
                    <a:pt x="18" y="0"/>
                    <a:pt x="0" y="17"/>
                    <a:pt x="0" y="40"/>
                  </a:cubicBezTo>
                  <a:cubicBezTo>
                    <a:pt x="0" y="52"/>
                    <a:pt x="5" y="63"/>
                    <a:pt x="14" y="70"/>
                  </a:cubicBezTo>
                  <a:cubicBezTo>
                    <a:pt x="21" y="75"/>
                    <a:pt x="29" y="79"/>
                    <a:pt x="38" y="79"/>
                  </a:cubicBezTo>
                  <a:cubicBezTo>
                    <a:pt x="38" y="79"/>
                    <a:pt x="39" y="80"/>
                    <a:pt x="40" y="80"/>
                  </a:cubicBezTo>
                  <a:cubicBezTo>
                    <a:pt x="41" y="80"/>
                    <a:pt x="41" y="79"/>
                    <a:pt x="42" y="79"/>
                  </a:cubicBezTo>
                  <a:cubicBezTo>
                    <a:pt x="51" y="79"/>
                    <a:pt x="59" y="75"/>
                    <a:pt x="65" y="70"/>
                  </a:cubicBezTo>
                  <a:cubicBezTo>
                    <a:pt x="74" y="63"/>
                    <a:pt x="80" y="52"/>
                    <a:pt x="80" y="40"/>
                  </a:cubicBezTo>
                  <a:cubicBezTo>
                    <a:pt x="80" y="17"/>
                    <a:pt x="62" y="0"/>
                    <a:pt x="40" y="0"/>
                  </a:cubicBezTo>
                  <a:close/>
                </a:path>
              </a:pathLst>
            </a:custGeom>
            <a:solidFill>
              <a:srgbClr val="C1C1C1"/>
            </a:solidFill>
            <a:ln w="0">
              <a:noFill/>
              <a:prstDash val="solid"/>
              <a:round/>
              <a:headEnd/>
              <a:tailEnd/>
            </a:ln>
          </p:spPr>
          <p:txBody>
            <a:bodyPr vert="horz" wrap="square" lIns="76200" tIns="38100" rIns="76200" bIns="381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71" b="0" i="0" u="none" strike="noStrike" kern="1200" cap="none" spc="0" normalizeH="0" baseline="0" noProof="0">
                <a:ln>
                  <a:noFill/>
                </a:ln>
                <a:solidFill>
                  <a:prstClr val="black"/>
                </a:solidFill>
                <a:effectLst/>
                <a:uLnTx/>
                <a:uFillTx/>
                <a:latin typeface="Segoe UI"/>
                <a:ea typeface="+mn-ea"/>
                <a:cs typeface="+mn-cs"/>
              </a:endParaRPr>
            </a:p>
          </p:txBody>
        </p:sp>
        <p:sp>
          <p:nvSpPr>
            <p:cNvPr id="61" name="Freeform 9">
              <a:extLst>
                <a:ext uri="{FF2B5EF4-FFF2-40B4-BE49-F238E27FC236}">
                  <a16:creationId xmlns:a16="http://schemas.microsoft.com/office/drawing/2014/main" id="{AF2D75DD-DA7E-4283-91C5-717CFDBF678C}"/>
                </a:ext>
              </a:extLst>
            </p:cNvPr>
            <p:cNvSpPr>
              <a:spLocks/>
            </p:cNvSpPr>
            <p:nvPr/>
          </p:nvSpPr>
          <p:spPr bwMode="auto">
            <a:xfrm>
              <a:off x="1153" y="1021"/>
              <a:ext cx="109" cy="100"/>
            </a:xfrm>
            <a:custGeom>
              <a:avLst/>
              <a:gdLst>
                <a:gd name="T0" fmla="*/ 0 w 147"/>
                <a:gd name="T1" fmla="*/ 0 h 134"/>
                <a:gd name="T2" fmla="*/ 0 w 147"/>
                <a:gd name="T3" fmla="*/ 0 h 134"/>
                <a:gd name="T4" fmla="*/ 147 w 147"/>
                <a:gd name="T5" fmla="*/ 0 h 134"/>
                <a:gd name="T6" fmla="*/ 147 w 147"/>
                <a:gd name="T7" fmla="*/ 100 h 134"/>
                <a:gd name="T8" fmla="*/ 53 w 147"/>
                <a:gd name="T9" fmla="*/ 100 h 134"/>
                <a:gd name="T10" fmla="*/ 19 w 147"/>
                <a:gd name="T11" fmla="*/ 134 h 134"/>
                <a:gd name="T12" fmla="*/ 19 w 147"/>
                <a:gd name="T13" fmla="*/ 100 h 134"/>
                <a:gd name="T14" fmla="*/ 0 w 147"/>
                <a:gd name="T15" fmla="*/ 100 h 134"/>
                <a:gd name="T16" fmla="*/ 0 w 147"/>
                <a:gd name="T17" fmla="*/ 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7" h="134">
                  <a:moveTo>
                    <a:pt x="0" y="0"/>
                  </a:moveTo>
                  <a:lnTo>
                    <a:pt x="0" y="0"/>
                  </a:lnTo>
                  <a:lnTo>
                    <a:pt x="147" y="0"/>
                  </a:lnTo>
                  <a:lnTo>
                    <a:pt x="147" y="100"/>
                  </a:lnTo>
                  <a:lnTo>
                    <a:pt x="53" y="100"/>
                  </a:lnTo>
                  <a:lnTo>
                    <a:pt x="19" y="134"/>
                  </a:lnTo>
                  <a:lnTo>
                    <a:pt x="19" y="100"/>
                  </a:lnTo>
                  <a:lnTo>
                    <a:pt x="0" y="100"/>
                  </a:lnTo>
                  <a:lnTo>
                    <a:pt x="0" y="0"/>
                  </a:lnTo>
                  <a:close/>
                </a:path>
              </a:pathLst>
            </a:custGeom>
            <a:solidFill>
              <a:srgbClr val="C1C1C1"/>
            </a:solidFill>
            <a:ln w="0">
              <a:noFill/>
              <a:prstDash val="solid"/>
              <a:round/>
              <a:headEnd/>
              <a:tailEnd/>
            </a:ln>
          </p:spPr>
          <p:txBody>
            <a:bodyPr vert="horz" wrap="square" lIns="76200" tIns="38100" rIns="76200" bIns="381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71" b="0" i="0" u="none" strike="noStrike" kern="1200" cap="none" spc="0" normalizeH="0" baseline="0" noProof="0">
                <a:ln>
                  <a:noFill/>
                </a:ln>
                <a:solidFill>
                  <a:prstClr val="black"/>
                </a:solidFill>
                <a:effectLst/>
                <a:uLnTx/>
                <a:uFillTx/>
                <a:latin typeface="Segoe UI"/>
                <a:ea typeface="+mn-ea"/>
                <a:cs typeface="+mn-cs"/>
              </a:endParaRPr>
            </a:p>
          </p:txBody>
        </p:sp>
        <p:sp>
          <p:nvSpPr>
            <p:cNvPr id="62" name="Freeform 10">
              <a:extLst>
                <a:ext uri="{FF2B5EF4-FFF2-40B4-BE49-F238E27FC236}">
                  <a16:creationId xmlns:a16="http://schemas.microsoft.com/office/drawing/2014/main" id="{63CFCC5C-295E-4DCB-ABD6-7B468429196C}"/>
                </a:ext>
              </a:extLst>
            </p:cNvPr>
            <p:cNvSpPr>
              <a:spLocks/>
            </p:cNvSpPr>
            <p:nvPr/>
          </p:nvSpPr>
          <p:spPr bwMode="auto">
            <a:xfrm>
              <a:off x="1283" y="986"/>
              <a:ext cx="158" cy="147"/>
            </a:xfrm>
            <a:custGeom>
              <a:avLst/>
              <a:gdLst>
                <a:gd name="T0" fmla="*/ 0 w 213"/>
                <a:gd name="T1" fmla="*/ 0 h 196"/>
                <a:gd name="T2" fmla="*/ 0 w 213"/>
                <a:gd name="T3" fmla="*/ 0 h 196"/>
                <a:gd name="T4" fmla="*/ 213 w 213"/>
                <a:gd name="T5" fmla="*/ 0 h 196"/>
                <a:gd name="T6" fmla="*/ 213 w 213"/>
                <a:gd name="T7" fmla="*/ 146 h 196"/>
                <a:gd name="T8" fmla="*/ 76 w 213"/>
                <a:gd name="T9" fmla="*/ 146 h 196"/>
                <a:gd name="T10" fmla="*/ 26 w 213"/>
                <a:gd name="T11" fmla="*/ 196 h 196"/>
                <a:gd name="T12" fmla="*/ 26 w 213"/>
                <a:gd name="T13" fmla="*/ 146 h 196"/>
                <a:gd name="T14" fmla="*/ 0 w 213"/>
                <a:gd name="T15" fmla="*/ 146 h 196"/>
                <a:gd name="T16" fmla="*/ 0 w 213"/>
                <a:gd name="T17" fmla="*/ 0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3" h="196">
                  <a:moveTo>
                    <a:pt x="0" y="0"/>
                  </a:moveTo>
                  <a:lnTo>
                    <a:pt x="0" y="0"/>
                  </a:lnTo>
                  <a:lnTo>
                    <a:pt x="213" y="0"/>
                  </a:lnTo>
                  <a:lnTo>
                    <a:pt x="213" y="146"/>
                  </a:lnTo>
                  <a:lnTo>
                    <a:pt x="76" y="146"/>
                  </a:lnTo>
                  <a:lnTo>
                    <a:pt x="26" y="196"/>
                  </a:lnTo>
                  <a:lnTo>
                    <a:pt x="26" y="146"/>
                  </a:lnTo>
                  <a:lnTo>
                    <a:pt x="0" y="146"/>
                  </a:lnTo>
                  <a:lnTo>
                    <a:pt x="0" y="0"/>
                  </a:lnTo>
                  <a:close/>
                </a:path>
              </a:pathLst>
            </a:custGeom>
            <a:solidFill>
              <a:srgbClr val="4850B5"/>
            </a:solidFill>
            <a:ln w="0">
              <a:noFill/>
              <a:prstDash val="solid"/>
              <a:round/>
              <a:headEnd/>
              <a:tailEnd/>
            </a:ln>
          </p:spPr>
          <p:txBody>
            <a:bodyPr vert="horz" wrap="square" lIns="76200" tIns="38100" rIns="76200" bIns="381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71"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63" name="Group 4">
            <a:extLst>
              <a:ext uri="{FF2B5EF4-FFF2-40B4-BE49-F238E27FC236}">
                <a16:creationId xmlns:a16="http://schemas.microsoft.com/office/drawing/2014/main" id="{65BCE1CB-0039-4224-A1A5-0210946AC6EA}"/>
              </a:ext>
              <a:ext uri="{C183D7F6-B498-43B3-948B-1728B52AA6E4}">
                <adec:decorative xmlns:adec="http://schemas.microsoft.com/office/drawing/2017/decorative" val="1"/>
              </a:ext>
            </a:extLst>
          </p:cNvPr>
          <p:cNvGrpSpPr>
            <a:grpSpLocks noChangeAspect="1"/>
          </p:cNvGrpSpPr>
          <p:nvPr/>
        </p:nvGrpSpPr>
        <p:grpSpPr bwMode="auto">
          <a:xfrm>
            <a:off x="2694317" y="4270837"/>
            <a:ext cx="375708" cy="375708"/>
            <a:chOff x="3210" y="2515"/>
            <a:chExt cx="284" cy="284"/>
          </a:xfrm>
        </p:grpSpPr>
        <p:sp>
          <p:nvSpPr>
            <p:cNvPr id="64" name="Freeform 5">
              <a:extLst>
                <a:ext uri="{FF2B5EF4-FFF2-40B4-BE49-F238E27FC236}">
                  <a16:creationId xmlns:a16="http://schemas.microsoft.com/office/drawing/2014/main" id="{D911C60F-9E93-47E7-9C37-7C80542E2874}"/>
                </a:ext>
              </a:extLst>
            </p:cNvPr>
            <p:cNvSpPr>
              <a:spLocks/>
            </p:cNvSpPr>
            <p:nvPr/>
          </p:nvSpPr>
          <p:spPr bwMode="auto">
            <a:xfrm>
              <a:off x="3298" y="2718"/>
              <a:ext cx="109" cy="81"/>
            </a:xfrm>
            <a:custGeom>
              <a:avLst/>
              <a:gdLst>
                <a:gd name="T0" fmla="*/ 147 w 147"/>
                <a:gd name="T1" fmla="*/ 0 h 109"/>
                <a:gd name="T2" fmla="*/ 147 w 147"/>
                <a:gd name="T3" fmla="*/ 0 h 109"/>
                <a:gd name="T4" fmla="*/ 0 w 147"/>
                <a:gd name="T5" fmla="*/ 0 h 109"/>
                <a:gd name="T6" fmla="*/ 5 w 147"/>
                <a:gd name="T7" fmla="*/ 19 h 109"/>
                <a:gd name="T8" fmla="*/ 13 w 147"/>
                <a:gd name="T9" fmla="*/ 43 h 109"/>
                <a:gd name="T10" fmla="*/ 24 w 147"/>
                <a:gd name="T11" fmla="*/ 67 h 109"/>
                <a:gd name="T12" fmla="*/ 38 w 147"/>
                <a:gd name="T13" fmla="*/ 88 h 109"/>
                <a:gd name="T14" fmla="*/ 54 w 147"/>
                <a:gd name="T15" fmla="*/ 103 h 109"/>
                <a:gd name="T16" fmla="*/ 74 w 147"/>
                <a:gd name="T17" fmla="*/ 109 h 109"/>
                <a:gd name="T18" fmla="*/ 93 w 147"/>
                <a:gd name="T19" fmla="*/ 103 h 109"/>
                <a:gd name="T20" fmla="*/ 110 w 147"/>
                <a:gd name="T21" fmla="*/ 88 h 109"/>
                <a:gd name="T22" fmla="*/ 124 w 147"/>
                <a:gd name="T23" fmla="*/ 67 h 109"/>
                <a:gd name="T24" fmla="*/ 134 w 147"/>
                <a:gd name="T25" fmla="*/ 43 h 109"/>
                <a:gd name="T26" fmla="*/ 142 w 147"/>
                <a:gd name="T27" fmla="*/ 19 h 109"/>
                <a:gd name="T28" fmla="*/ 147 w 147"/>
                <a:gd name="T29"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7" h="109">
                  <a:moveTo>
                    <a:pt x="147" y="0"/>
                  </a:moveTo>
                  <a:lnTo>
                    <a:pt x="147" y="0"/>
                  </a:lnTo>
                  <a:lnTo>
                    <a:pt x="0" y="0"/>
                  </a:lnTo>
                  <a:cubicBezTo>
                    <a:pt x="2" y="5"/>
                    <a:pt x="3" y="12"/>
                    <a:pt x="5" y="19"/>
                  </a:cubicBezTo>
                  <a:cubicBezTo>
                    <a:pt x="7" y="27"/>
                    <a:pt x="10" y="35"/>
                    <a:pt x="13" y="43"/>
                  </a:cubicBezTo>
                  <a:cubicBezTo>
                    <a:pt x="16" y="51"/>
                    <a:pt x="20" y="59"/>
                    <a:pt x="24" y="67"/>
                  </a:cubicBezTo>
                  <a:cubicBezTo>
                    <a:pt x="28" y="75"/>
                    <a:pt x="33" y="82"/>
                    <a:pt x="38" y="88"/>
                  </a:cubicBezTo>
                  <a:cubicBezTo>
                    <a:pt x="43" y="94"/>
                    <a:pt x="48" y="99"/>
                    <a:pt x="54" y="103"/>
                  </a:cubicBezTo>
                  <a:cubicBezTo>
                    <a:pt x="60" y="107"/>
                    <a:pt x="67" y="109"/>
                    <a:pt x="74" y="109"/>
                  </a:cubicBezTo>
                  <a:cubicBezTo>
                    <a:pt x="81" y="109"/>
                    <a:pt x="87" y="107"/>
                    <a:pt x="93" y="103"/>
                  </a:cubicBezTo>
                  <a:cubicBezTo>
                    <a:pt x="99" y="99"/>
                    <a:pt x="105" y="94"/>
                    <a:pt x="110" y="88"/>
                  </a:cubicBezTo>
                  <a:cubicBezTo>
                    <a:pt x="115" y="82"/>
                    <a:pt x="120" y="75"/>
                    <a:pt x="124" y="67"/>
                  </a:cubicBezTo>
                  <a:cubicBezTo>
                    <a:pt x="128" y="59"/>
                    <a:pt x="131" y="51"/>
                    <a:pt x="134" y="43"/>
                  </a:cubicBezTo>
                  <a:cubicBezTo>
                    <a:pt x="138" y="35"/>
                    <a:pt x="140" y="27"/>
                    <a:pt x="142" y="19"/>
                  </a:cubicBezTo>
                  <a:cubicBezTo>
                    <a:pt x="144" y="12"/>
                    <a:pt x="146" y="5"/>
                    <a:pt x="147" y="0"/>
                  </a:cubicBezTo>
                  <a:close/>
                </a:path>
              </a:pathLst>
            </a:custGeom>
            <a:solidFill>
              <a:srgbClr val="C1C1C1"/>
            </a:solidFill>
            <a:ln w="0">
              <a:noFill/>
              <a:prstDash val="solid"/>
              <a:round/>
              <a:headEnd/>
              <a:tailEnd/>
            </a:ln>
          </p:spPr>
          <p:txBody>
            <a:bodyPr vert="horz" wrap="square" lIns="76200" tIns="38100" rIns="76200" bIns="381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71" b="0" i="0" u="none" strike="noStrike" kern="1200" cap="none" spc="0" normalizeH="0" baseline="0" noProof="0">
                <a:ln>
                  <a:noFill/>
                </a:ln>
                <a:solidFill>
                  <a:prstClr val="black"/>
                </a:solidFill>
                <a:effectLst/>
                <a:uLnTx/>
                <a:uFillTx/>
                <a:latin typeface="Segoe UI"/>
                <a:ea typeface="+mn-ea"/>
                <a:cs typeface="+mn-cs"/>
              </a:endParaRPr>
            </a:p>
          </p:txBody>
        </p:sp>
        <p:sp>
          <p:nvSpPr>
            <p:cNvPr id="65" name="Freeform 6">
              <a:extLst>
                <a:ext uri="{FF2B5EF4-FFF2-40B4-BE49-F238E27FC236}">
                  <a16:creationId xmlns:a16="http://schemas.microsoft.com/office/drawing/2014/main" id="{4076F3F0-DCEA-4810-BFCE-27C8F35F5B2E}"/>
                </a:ext>
              </a:extLst>
            </p:cNvPr>
            <p:cNvSpPr>
              <a:spLocks/>
            </p:cNvSpPr>
            <p:nvPr/>
          </p:nvSpPr>
          <p:spPr bwMode="auto">
            <a:xfrm>
              <a:off x="3431" y="2617"/>
              <a:ext cx="63" cy="81"/>
            </a:xfrm>
            <a:custGeom>
              <a:avLst/>
              <a:gdLst>
                <a:gd name="T0" fmla="*/ 0 w 85"/>
                <a:gd name="T1" fmla="*/ 0 h 109"/>
                <a:gd name="T2" fmla="*/ 0 w 85"/>
                <a:gd name="T3" fmla="*/ 0 h 109"/>
                <a:gd name="T4" fmla="*/ 3 w 85"/>
                <a:gd name="T5" fmla="*/ 27 h 109"/>
                <a:gd name="T6" fmla="*/ 4 w 85"/>
                <a:gd name="T7" fmla="*/ 54 h 109"/>
                <a:gd name="T8" fmla="*/ 3 w 85"/>
                <a:gd name="T9" fmla="*/ 81 h 109"/>
                <a:gd name="T10" fmla="*/ 0 w 85"/>
                <a:gd name="T11" fmla="*/ 109 h 109"/>
                <a:gd name="T12" fmla="*/ 78 w 85"/>
                <a:gd name="T13" fmla="*/ 109 h 109"/>
                <a:gd name="T14" fmla="*/ 85 w 85"/>
                <a:gd name="T15" fmla="*/ 54 h 109"/>
                <a:gd name="T16" fmla="*/ 78 w 85"/>
                <a:gd name="T17" fmla="*/ 0 h 109"/>
                <a:gd name="T18" fmla="*/ 0 w 85"/>
                <a:gd name="T19"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109">
                  <a:moveTo>
                    <a:pt x="0" y="0"/>
                  </a:moveTo>
                  <a:lnTo>
                    <a:pt x="0" y="0"/>
                  </a:lnTo>
                  <a:cubicBezTo>
                    <a:pt x="1" y="9"/>
                    <a:pt x="2" y="18"/>
                    <a:pt x="3" y="27"/>
                  </a:cubicBezTo>
                  <a:cubicBezTo>
                    <a:pt x="3" y="36"/>
                    <a:pt x="4" y="45"/>
                    <a:pt x="4" y="54"/>
                  </a:cubicBezTo>
                  <a:cubicBezTo>
                    <a:pt x="4" y="63"/>
                    <a:pt x="3" y="73"/>
                    <a:pt x="3" y="81"/>
                  </a:cubicBezTo>
                  <a:cubicBezTo>
                    <a:pt x="2" y="90"/>
                    <a:pt x="1" y="100"/>
                    <a:pt x="0" y="109"/>
                  </a:cubicBezTo>
                  <a:lnTo>
                    <a:pt x="78" y="109"/>
                  </a:lnTo>
                  <a:cubicBezTo>
                    <a:pt x="83" y="91"/>
                    <a:pt x="85" y="73"/>
                    <a:pt x="85" y="54"/>
                  </a:cubicBezTo>
                  <a:cubicBezTo>
                    <a:pt x="85" y="35"/>
                    <a:pt x="83" y="17"/>
                    <a:pt x="78" y="0"/>
                  </a:cubicBezTo>
                  <a:lnTo>
                    <a:pt x="0" y="0"/>
                  </a:lnTo>
                  <a:close/>
                </a:path>
              </a:pathLst>
            </a:custGeom>
            <a:solidFill>
              <a:srgbClr val="4850B5"/>
            </a:solidFill>
            <a:ln w="0">
              <a:noFill/>
              <a:prstDash val="solid"/>
              <a:round/>
              <a:headEnd/>
              <a:tailEnd/>
            </a:ln>
          </p:spPr>
          <p:txBody>
            <a:bodyPr vert="horz" wrap="square" lIns="76200" tIns="38100" rIns="76200" bIns="381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71" b="0" i="0" u="none" strike="noStrike" kern="1200" cap="none" spc="0" normalizeH="0" baseline="0" noProof="0">
                <a:ln>
                  <a:noFill/>
                </a:ln>
                <a:solidFill>
                  <a:prstClr val="black"/>
                </a:solidFill>
                <a:effectLst/>
                <a:uLnTx/>
                <a:uFillTx/>
                <a:latin typeface="Segoe UI"/>
                <a:ea typeface="+mn-ea"/>
                <a:cs typeface="+mn-cs"/>
              </a:endParaRPr>
            </a:p>
          </p:txBody>
        </p:sp>
        <p:sp>
          <p:nvSpPr>
            <p:cNvPr id="66" name="Freeform 7">
              <a:extLst>
                <a:ext uri="{FF2B5EF4-FFF2-40B4-BE49-F238E27FC236}">
                  <a16:creationId xmlns:a16="http://schemas.microsoft.com/office/drawing/2014/main" id="{2037E00C-2FE8-4F40-BEFD-244EF6EA443B}"/>
                </a:ext>
              </a:extLst>
            </p:cNvPr>
            <p:cNvSpPr>
              <a:spLocks/>
            </p:cNvSpPr>
            <p:nvPr/>
          </p:nvSpPr>
          <p:spPr bwMode="auto">
            <a:xfrm>
              <a:off x="3399" y="2523"/>
              <a:ext cx="82" cy="74"/>
            </a:xfrm>
            <a:custGeom>
              <a:avLst/>
              <a:gdLst>
                <a:gd name="T0" fmla="*/ 25 w 110"/>
                <a:gd name="T1" fmla="*/ 47 h 99"/>
                <a:gd name="T2" fmla="*/ 25 w 110"/>
                <a:gd name="T3" fmla="*/ 47 h 99"/>
                <a:gd name="T4" fmla="*/ 33 w 110"/>
                <a:gd name="T5" fmla="*/ 73 h 99"/>
                <a:gd name="T6" fmla="*/ 39 w 110"/>
                <a:gd name="T7" fmla="*/ 99 h 99"/>
                <a:gd name="T8" fmla="*/ 110 w 110"/>
                <a:gd name="T9" fmla="*/ 99 h 99"/>
                <a:gd name="T10" fmla="*/ 90 w 110"/>
                <a:gd name="T11" fmla="*/ 66 h 99"/>
                <a:gd name="T12" fmla="*/ 65 w 110"/>
                <a:gd name="T13" fmla="*/ 38 h 99"/>
                <a:gd name="T14" fmla="*/ 34 w 110"/>
                <a:gd name="T15" fmla="*/ 16 h 99"/>
                <a:gd name="T16" fmla="*/ 0 w 110"/>
                <a:gd name="T17" fmla="*/ 0 h 99"/>
                <a:gd name="T18" fmla="*/ 14 w 110"/>
                <a:gd name="T19" fmla="*/ 23 h 99"/>
                <a:gd name="T20" fmla="*/ 25 w 110"/>
                <a:gd name="T21" fmla="*/ 4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99">
                  <a:moveTo>
                    <a:pt x="25" y="47"/>
                  </a:moveTo>
                  <a:lnTo>
                    <a:pt x="25" y="47"/>
                  </a:lnTo>
                  <a:cubicBezTo>
                    <a:pt x="28" y="56"/>
                    <a:pt x="31" y="64"/>
                    <a:pt x="33" y="73"/>
                  </a:cubicBezTo>
                  <a:cubicBezTo>
                    <a:pt x="35" y="81"/>
                    <a:pt x="37" y="90"/>
                    <a:pt x="39" y="99"/>
                  </a:cubicBezTo>
                  <a:lnTo>
                    <a:pt x="110" y="99"/>
                  </a:lnTo>
                  <a:cubicBezTo>
                    <a:pt x="104" y="87"/>
                    <a:pt x="98" y="76"/>
                    <a:pt x="90" y="66"/>
                  </a:cubicBezTo>
                  <a:cubicBezTo>
                    <a:pt x="83" y="56"/>
                    <a:pt x="74" y="47"/>
                    <a:pt x="65" y="38"/>
                  </a:cubicBezTo>
                  <a:cubicBezTo>
                    <a:pt x="55" y="30"/>
                    <a:pt x="45" y="23"/>
                    <a:pt x="34" y="16"/>
                  </a:cubicBezTo>
                  <a:cubicBezTo>
                    <a:pt x="23" y="9"/>
                    <a:pt x="12" y="4"/>
                    <a:pt x="0" y="0"/>
                  </a:cubicBezTo>
                  <a:cubicBezTo>
                    <a:pt x="5" y="7"/>
                    <a:pt x="10" y="15"/>
                    <a:pt x="14" y="23"/>
                  </a:cubicBezTo>
                  <a:cubicBezTo>
                    <a:pt x="18" y="31"/>
                    <a:pt x="22" y="39"/>
                    <a:pt x="25" y="47"/>
                  </a:cubicBezTo>
                  <a:close/>
                </a:path>
              </a:pathLst>
            </a:custGeom>
            <a:solidFill>
              <a:srgbClr val="4850B5"/>
            </a:solidFill>
            <a:ln w="0">
              <a:noFill/>
              <a:prstDash val="solid"/>
              <a:round/>
              <a:headEnd/>
              <a:tailEnd/>
            </a:ln>
          </p:spPr>
          <p:txBody>
            <a:bodyPr vert="horz" wrap="square" lIns="76200" tIns="38100" rIns="76200" bIns="381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71" b="0" i="0" u="none" strike="noStrike" kern="1200" cap="none" spc="0" normalizeH="0" baseline="0" noProof="0">
                <a:ln>
                  <a:noFill/>
                </a:ln>
                <a:solidFill>
                  <a:prstClr val="black"/>
                </a:solidFill>
                <a:effectLst/>
                <a:uLnTx/>
                <a:uFillTx/>
                <a:latin typeface="Segoe UI"/>
                <a:ea typeface="+mn-ea"/>
                <a:cs typeface="+mn-cs"/>
              </a:endParaRPr>
            </a:p>
          </p:txBody>
        </p:sp>
        <p:sp>
          <p:nvSpPr>
            <p:cNvPr id="67" name="Freeform 8">
              <a:extLst>
                <a:ext uri="{FF2B5EF4-FFF2-40B4-BE49-F238E27FC236}">
                  <a16:creationId xmlns:a16="http://schemas.microsoft.com/office/drawing/2014/main" id="{E25F4311-F99C-498C-A459-573648AD08BD}"/>
                </a:ext>
              </a:extLst>
            </p:cNvPr>
            <p:cNvSpPr>
              <a:spLocks/>
            </p:cNvSpPr>
            <p:nvPr/>
          </p:nvSpPr>
          <p:spPr bwMode="auto">
            <a:xfrm>
              <a:off x="3292" y="2617"/>
              <a:ext cx="122" cy="81"/>
            </a:xfrm>
            <a:custGeom>
              <a:avLst/>
              <a:gdLst>
                <a:gd name="T0" fmla="*/ 4 w 164"/>
                <a:gd name="T1" fmla="*/ 0 h 109"/>
                <a:gd name="T2" fmla="*/ 4 w 164"/>
                <a:gd name="T3" fmla="*/ 0 h 109"/>
                <a:gd name="T4" fmla="*/ 1 w 164"/>
                <a:gd name="T5" fmla="*/ 27 h 109"/>
                <a:gd name="T6" fmla="*/ 0 w 164"/>
                <a:gd name="T7" fmla="*/ 54 h 109"/>
                <a:gd name="T8" fmla="*/ 1 w 164"/>
                <a:gd name="T9" fmla="*/ 81 h 109"/>
                <a:gd name="T10" fmla="*/ 4 w 164"/>
                <a:gd name="T11" fmla="*/ 109 h 109"/>
                <a:gd name="T12" fmla="*/ 160 w 164"/>
                <a:gd name="T13" fmla="*/ 109 h 109"/>
                <a:gd name="T14" fmla="*/ 163 w 164"/>
                <a:gd name="T15" fmla="*/ 81 h 109"/>
                <a:gd name="T16" fmla="*/ 164 w 164"/>
                <a:gd name="T17" fmla="*/ 54 h 109"/>
                <a:gd name="T18" fmla="*/ 163 w 164"/>
                <a:gd name="T19" fmla="*/ 27 h 109"/>
                <a:gd name="T20" fmla="*/ 160 w 164"/>
                <a:gd name="T21" fmla="*/ 0 h 109"/>
                <a:gd name="T22" fmla="*/ 4 w 164"/>
                <a:gd name="T23"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109">
                  <a:moveTo>
                    <a:pt x="4" y="0"/>
                  </a:moveTo>
                  <a:lnTo>
                    <a:pt x="4" y="0"/>
                  </a:lnTo>
                  <a:cubicBezTo>
                    <a:pt x="3" y="9"/>
                    <a:pt x="2" y="18"/>
                    <a:pt x="1" y="27"/>
                  </a:cubicBezTo>
                  <a:cubicBezTo>
                    <a:pt x="0" y="36"/>
                    <a:pt x="0" y="45"/>
                    <a:pt x="0" y="54"/>
                  </a:cubicBezTo>
                  <a:cubicBezTo>
                    <a:pt x="0" y="63"/>
                    <a:pt x="0" y="73"/>
                    <a:pt x="1" y="81"/>
                  </a:cubicBezTo>
                  <a:cubicBezTo>
                    <a:pt x="2" y="90"/>
                    <a:pt x="3" y="100"/>
                    <a:pt x="4" y="109"/>
                  </a:cubicBezTo>
                  <a:lnTo>
                    <a:pt x="160" y="109"/>
                  </a:lnTo>
                  <a:cubicBezTo>
                    <a:pt x="161" y="100"/>
                    <a:pt x="162" y="90"/>
                    <a:pt x="163" y="81"/>
                  </a:cubicBezTo>
                  <a:cubicBezTo>
                    <a:pt x="163" y="73"/>
                    <a:pt x="164" y="63"/>
                    <a:pt x="164" y="54"/>
                  </a:cubicBezTo>
                  <a:cubicBezTo>
                    <a:pt x="164" y="45"/>
                    <a:pt x="163" y="36"/>
                    <a:pt x="163" y="27"/>
                  </a:cubicBezTo>
                  <a:cubicBezTo>
                    <a:pt x="162" y="18"/>
                    <a:pt x="161" y="9"/>
                    <a:pt x="160" y="0"/>
                  </a:cubicBezTo>
                  <a:lnTo>
                    <a:pt x="4" y="0"/>
                  </a:lnTo>
                  <a:close/>
                </a:path>
              </a:pathLst>
            </a:custGeom>
            <a:solidFill>
              <a:srgbClr val="C1C1C1"/>
            </a:solidFill>
            <a:ln w="0">
              <a:noFill/>
              <a:prstDash val="solid"/>
              <a:round/>
              <a:headEnd/>
              <a:tailEnd/>
            </a:ln>
          </p:spPr>
          <p:txBody>
            <a:bodyPr vert="horz" wrap="square" lIns="76200" tIns="38100" rIns="76200" bIns="381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71" b="0" i="0" u="none" strike="noStrike" kern="1200" cap="none" spc="0" normalizeH="0" baseline="0" noProof="0">
                <a:ln>
                  <a:noFill/>
                </a:ln>
                <a:solidFill>
                  <a:prstClr val="black"/>
                </a:solidFill>
                <a:effectLst/>
                <a:uLnTx/>
                <a:uFillTx/>
                <a:latin typeface="Segoe UI"/>
                <a:ea typeface="+mn-ea"/>
                <a:cs typeface="+mn-cs"/>
              </a:endParaRPr>
            </a:p>
          </p:txBody>
        </p:sp>
        <p:sp>
          <p:nvSpPr>
            <p:cNvPr id="68" name="Freeform 9">
              <a:extLst>
                <a:ext uri="{FF2B5EF4-FFF2-40B4-BE49-F238E27FC236}">
                  <a16:creationId xmlns:a16="http://schemas.microsoft.com/office/drawing/2014/main" id="{9DC7E442-1354-47C6-802D-4D29D9C9E1D3}"/>
                </a:ext>
              </a:extLst>
            </p:cNvPr>
            <p:cNvSpPr>
              <a:spLocks/>
            </p:cNvSpPr>
            <p:nvPr/>
          </p:nvSpPr>
          <p:spPr bwMode="auto">
            <a:xfrm>
              <a:off x="3297" y="2515"/>
              <a:ext cx="110" cy="82"/>
            </a:xfrm>
            <a:custGeom>
              <a:avLst/>
              <a:gdLst>
                <a:gd name="T0" fmla="*/ 24 w 147"/>
                <a:gd name="T1" fmla="*/ 42 h 109"/>
                <a:gd name="T2" fmla="*/ 24 w 147"/>
                <a:gd name="T3" fmla="*/ 42 h 109"/>
                <a:gd name="T4" fmla="*/ 38 w 147"/>
                <a:gd name="T5" fmla="*/ 20 h 109"/>
                <a:gd name="T6" fmla="*/ 54 w 147"/>
                <a:gd name="T7" fmla="*/ 5 h 109"/>
                <a:gd name="T8" fmla="*/ 74 w 147"/>
                <a:gd name="T9" fmla="*/ 0 h 109"/>
                <a:gd name="T10" fmla="*/ 93 w 147"/>
                <a:gd name="T11" fmla="*/ 5 h 109"/>
                <a:gd name="T12" fmla="*/ 110 w 147"/>
                <a:gd name="T13" fmla="*/ 20 h 109"/>
                <a:gd name="T14" fmla="*/ 124 w 147"/>
                <a:gd name="T15" fmla="*/ 42 h 109"/>
                <a:gd name="T16" fmla="*/ 134 w 147"/>
                <a:gd name="T17" fmla="*/ 66 h 109"/>
                <a:gd name="T18" fmla="*/ 142 w 147"/>
                <a:gd name="T19" fmla="*/ 89 h 109"/>
                <a:gd name="T20" fmla="*/ 147 w 147"/>
                <a:gd name="T21" fmla="*/ 109 h 109"/>
                <a:gd name="T22" fmla="*/ 0 w 147"/>
                <a:gd name="T23" fmla="*/ 109 h 109"/>
                <a:gd name="T24" fmla="*/ 5 w 147"/>
                <a:gd name="T25" fmla="*/ 89 h 109"/>
                <a:gd name="T26" fmla="*/ 13 w 147"/>
                <a:gd name="T27" fmla="*/ 66 h 109"/>
                <a:gd name="T28" fmla="*/ 24 w 147"/>
                <a:gd name="T29" fmla="*/ 42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7" h="109">
                  <a:moveTo>
                    <a:pt x="24" y="42"/>
                  </a:moveTo>
                  <a:lnTo>
                    <a:pt x="24" y="42"/>
                  </a:lnTo>
                  <a:cubicBezTo>
                    <a:pt x="28" y="34"/>
                    <a:pt x="33" y="27"/>
                    <a:pt x="38" y="20"/>
                  </a:cubicBezTo>
                  <a:cubicBezTo>
                    <a:pt x="43" y="14"/>
                    <a:pt x="48" y="9"/>
                    <a:pt x="54" y="5"/>
                  </a:cubicBezTo>
                  <a:cubicBezTo>
                    <a:pt x="60" y="2"/>
                    <a:pt x="67" y="0"/>
                    <a:pt x="74" y="0"/>
                  </a:cubicBezTo>
                  <a:cubicBezTo>
                    <a:pt x="81" y="0"/>
                    <a:pt x="87" y="2"/>
                    <a:pt x="93" y="5"/>
                  </a:cubicBezTo>
                  <a:cubicBezTo>
                    <a:pt x="99" y="9"/>
                    <a:pt x="105" y="14"/>
                    <a:pt x="110" y="20"/>
                  </a:cubicBezTo>
                  <a:cubicBezTo>
                    <a:pt x="115" y="27"/>
                    <a:pt x="120" y="34"/>
                    <a:pt x="124" y="42"/>
                  </a:cubicBezTo>
                  <a:cubicBezTo>
                    <a:pt x="128" y="49"/>
                    <a:pt x="131" y="57"/>
                    <a:pt x="134" y="66"/>
                  </a:cubicBezTo>
                  <a:cubicBezTo>
                    <a:pt x="138" y="74"/>
                    <a:pt x="140" y="81"/>
                    <a:pt x="142" y="89"/>
                  </a:cubicBezTo>
                  <a:cubicBezTo>
                    <a:pt x="144" y="96"/>
                    <a:pt x="146" y="103"/>
                    <a:pt x="147" y="109"/>
                  </a:cubicBezTo>
                  <a:lnTo>
                    <a:pt x="0" y="109"/>
                  </a:lnTo>
                  <a:cubicBezTo>
                    <a:pt x="2" y="103"/>
                    <a:pt x="3" y="96"/>
                    <a:pt x="5" y="89"/>
                  </a:cubicBezTo>
                  <a:cubicBezTo>
                    <a:pt x="7" y="81"/>
                    <a:pt x="10" y="74"/>
                    <a:pt x="13" y="66"/>
                  </a:cubicBezTo>
                  <a:cubicBezTo>
                    <a:pt x="16" y="57"/>
                    <a:pt x="20" y="49"/>
                    <a:pt x="24" y="42"/>
                  </a:cubicBezTo>
                  <a:close/>
                </a:path>
              </a:pathLst>
            </a:custGeom>
            <a:solidFill>
              <a:srgbClr val="C1C1C1"/>
            </a:solidFill>
            <a:ln w="0">
              <a:noFill/>
              <a:prstDash val="solid"/>
              <a:round/>
              <a:headEnd/>
              <a:tailEnd/>
            </a:ln>
          </p:spPr>
          <p:txBody>
            <a:bodyPr vert="horz" wrap="square" lIns="76200" tIns="38100" rIns="76200" bIns="381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71" b="0" i="0" u="none" strike="noStrike" kern="1200" cap="none" spc="0" normalizeH="0" baseline="0" noProof="0">
                <a:ln>
                  <a:noFill/>
                </a:ln>
                <a:solidFill>
                  <a:prstClr val="black"/>
                </a:solidFill>
                <a:effectLst/>
                <a:uLnTx/>
                <a:uFillTx/>
                <a:latin typeface="Segoe UI"/>
                <a:ea typeface="+mn-ea"/>
                <a:cs typeface="+mn-cs"/>
              </a:endParaRPr>
            </a:p>
          </p:txBody>
        </p:sp>
        <p:sp>
          <p:nvSpPr>
            <p:cNvPr id="69" name="Freeform 10">
              <a:extLst>
                <a:ext uri="{FF2B5EF4-FFF2-40B4-BE49-F238E27FC236}">
                  <a16:creationId xmlns:a16="http://schemas.microsoft.com/office/drawing/2014/main" id="{3FDC808F-A6A2-49F4-8765-D77D787D3BF1}"/>
                </a:ext>
              </a:extLst>
            </p:cNvPr>
            <p:cNvSpPr>
              <a:spLocks/>
            </p:cNvSpPr>
            <p:nvPr/>
          </p:nvSpPr>
          <p:spPr bwMode="auto">
            <a:xfrm>
              <a:off x="3225" y="2523"/>
              <a:ext cx="81" cy="74"/>
            </a:xfrm>
            <a:custGeom>
              <a:avLst/>
              <a:gdLst>
                <a:gd name="T0" fmla="*/ 19 w 110"/>
                <a:gd name="T1" fmla="*/ 66 h 99"/>
                <a:gd name="T2" fmla="*/ 19 w 110"/>
                <a:gd name="T3" fmla="*/ 66 h 99"/>
                <a:gd name="T4" fmla="*/ 45 w 110"/>
                <a:gd name="T5" fmla="*/ 38 h 99"/>
                <a:gd name="T6" fmla="*/ 75 w 110"/>
                <a:gd name="T7" fmla="*/ 16 h 99"/>
                <a:gd name="T8" fmla="*/ 110 w 110"/>
                <a:gd name="T9" fmla="*/ 0 h 99"/>
                <a:gd name="T10" fmla="*/ 96 w 110"/>
                <a:gd name="T11" fmla="*/ 23 h 99"/>
                <a:gd name="T12" fmla="*/ 85 w 110"/>
                <a:gd name="T13" fmla="*/ 47 h 99"/>
                <a:gd name="T14" fmla="*/ 77 w 110"/>
                <a:gd name="T15" fmla="*/ 73 h 99"/>
                <a:gd name="T16" fmla="*/ 71 w 110"/>
                <a:gd name="T17" fmla="*/ 99 h 99"/>
                <a:gd name="T18" fmla="*/ 0 w 110"/>
                <a:gd name="T19" fmla="*/ 99 h 99"/>
                <a:gd name="T20" fmla="*/ 19 w 110"/>
                <a:gd name="T21" fmla="*/ 66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99">
                  <a:moveTo>
                    <a:pt x="19" y="66"/>
                  </a:moveTo>
                  <a:lnTo>
                    <a:pt x="19" y="66"/>
                  </a:lnTo>
                  <a:cubicBezTo>
                    <a:pt x="27" y="56"/>
                    <a:pt x="36" y="47"/>
                    <a:pt x="45" y="38"/>
                  </a:cubicBezTo>
                  <a:cubicBezTo>
                    <a:pt x="54" y="30"/>
                    <a:pt x="64" y="23"/>
                    <a:pt x="75" y="16"/>
                  </a:cubicBezTo>
                  <a:cubicBezTo>
                    <a:pt x="86" y="9"/>
                    <a:pt x="98" y="4"/>
                    <a:pt x="110" y="0"/>
                  </a:cubicBezTo>
                  <a:cubicBezTo>
                    <a:pt x="104" y="7"/>
                    <a:pt x="100" y="15"/>
                    <a:pt x="96" y="23"/>
                  </a:cubicBezTo>
                  <a:cubicBezTo>
                    <a:pt x="92" y="31"/>
                    <a:pt x="88" y="39"/>
                    <a:pt x="85" y="47"/>
                  </a:cubicBezTo>
                  <a:cubicBezTo>
                    <a:pt x="82" y="56"/>
                    <a:pt x="79" y="64"/>
                    <a:pt x="77" y="73"/>
                  </a:cubicBezTo>
                  <a:cubicBezTo>
                    <a:pt x="74" y="81"/>
                    <a:pt x="72" y="90"/>
                    <a:pt x="71" y="99"/>
                  </a:cubicBezTo>
                  <a:lnTo>
                    <a:pt x="0" y="99"/>
                  </a:lnTo>
                  <a:cubicBezTo>
                    <a:pt x="5" y="87"/>
                    <a:pt x="12" y="76"/>
                    <a:pt x="19" y="66"/>
                  </a:cubicBezTo>
                  <a:close/>
                </a:path>
              </a:pathLst>
            </a:custGeom>
            <a:solidFill>
              <a:srgbClr val="D1D1D1"/>
            </a:solidFill>
            <a:ln w="0">
              <a:noFill/>
              <a:prstDash val="solid"/>
              <a:round/>
              <a:headEnd/>
              <a:tailEnd/>
            </a:ln>
          </p:spPr>
          <p:txBody>
            <a:bodyPr vert="horz" wrap="square" lIns="76200" tIns="38100" rIns="76200" bIns="381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71" b="0" i="0" u="none" strike="noStrike" kern="1200" cap="none" spc="0" normalizeH="0" baseline="0" noProof="0">
                <a:ln>
                  <a:noFill/>
                </a:ln>
                <a:solidFill>
                  <a:prstClr val="black"/>
                </a:solidFill>
                <a:effectLst/>
                <a:uLnTx/>
                <a:uFillTx/>
                <a:latin typeface="Segoe UI"/>
                <a:ea typeface="+mn-ea"/>
                <a:cs typeface="+mn-cs"/>
              </a:endParaRPr>
            </a:p>
          </p:txBody>
        </p:sp>
        <p:sp>
          <p:nvSpPr>
            <p:cNvPr id="70" name="Freeform 11">
              <a:extLst>
                <a:ext uri="{FF2B5EF4-FFF2-40B4-BE49-F238E27FC236}">
                  <a16:creationId xmlns:a16="http://schemas.microsoft.com/office/drawing/2014/main" id="{FEF17D77-2A62-4865-854F-1ACE01372B60}"/>
                </a:ext>
              </a:extLst>
            </p:cNvPr>
            <p:cNvSpPr>
              <a:spLocks/>
            </p:cNvSpPr>
            <p:nvPr/>
          </p:nvSpPr>
          <p:spPr bwMode="auto">
            <a:xfrm>
              <a:off x="3210" y="2617"/>
              <a:ext cx="64" cy="81"/>
            </a:xfrm>
            <a:custGeom>
              <a:avLst/>
              <a:gdLst>
                <a:gd name="T0" fmla="*/ 0 w 85"/>
                <a:gd name="T1" fmla="*/ 54 h 109"/>
                <a:gd name="T2" fmla="*/ 0 w 85"/>
                <a:gd name="T3" fmla="*/ 54 h 109"/>
                <a:gd name="T4" fmla="*/ 8 w 85"/>
                <a:gd name="T5" fmla="*/ 0 h 109"/>
                <a:gd name="T6" fmla="*/ 85 w 85"/>
                <a:gd name="T7" fmla="*/ 0 h 109"/>
                <a:gd name="T8" fmla="*/ 83 w 85"/>
                <a:gd name="T9" fmla="*/ 27 h 109"/>
                <a:gd name="T10" fmla="*/ 82 w 85"/>
                <a:gd name="T11" fmla="*/ 54 h 109"/>
                <a:gd name="T12" fmla="*/ 83 w 85"/>
                <a:gd name="T13" fmla="*/ 81 h 109"/>
                <a:gd name="T14" fmla="*/ 85 w 85"/>
                <a:gd name="T15" fmla="*/ 109 h 109"/>
                <a:gd name="T16" fmla="*/ 8 w 85"/>
                <a:gd name="T17" fmla="*/ 109 h 109"/>
                <a:gd name="T18" fmla="*/ 0 w 85"/>
                <a:gd name="T19" fmla="*/ 54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109">
                  <a:moveTo>
                    <a:pt x="0" y="54"/>
                  </a:moveTo>
                  <a:lnTo>
                    <a:pt x="0" y="54"/>
                  </a:lnTo>
                  <a:cubicBezTo>
                    <a:pt x="0" y="35"/>
                    <a:pt x="3" y="17"/>
                    <a:pt x="8" y="0"/>
                  </a:cubicBezTo>
                  <a:lnTo>
                    <a:pt x="85" y="0"/>
                  </a:lnTo>
                  <a:cubicBezTo>
                    <a:pt x="84" y="9"/>
                    <a:pt x="83" y="18"/>
                    <a:pt x="83" y="27"/>
                  </a:cubicBezTo>
                  <a:cubicBezTo>
                    <a:pt x="82" y="36"/>
                    <a:pt x="82" y="45"/>
                    <a:pt x="82" y="54"/>
                  </a:cubicBezTo>
                  <a:cubicBezTo>
                    <a:pt x="82" y="63"/>
                    <a:pt x="82" y="73"/>
                    <a:pt x="83" y="81"/>
                  </a:cubicBezTo>
                  <a:cubicBezTo>
                    <a:pt x="83" y="90"/>
                    <a:pt x="84" y="100"/>
                    <a:pt x="85" y="109"/>
                  </a:cubicBezTo>
                  <a:lnTo>
                    <a:pt x="8" y="109"/>
                  </a:lnTo>
                  <a:cubicBezTo>
                    <a:pt x="3" y="91"/>
                    <a:pt x="0" y="73"/>
                    <a:pt x="0" y="54"/>
                  </a:cubicBezTo>
                  <a:close/>
                </a:path>
              </a:pathLst>
            </a:custGeom>
            <a:solidFill>
              <a:srgbClr val="D1D1D1"/>
            </a:solidFill>
            <a:ln w="0">
              <a:noFill/>
              <a:prstDash val="solid"/>
              <a:round/>
              <a:headEnd/>
              <a:tailEnd/>
            </a:ln>
          </p:spPr>
          <p:txBody>
            <a:bodyPr vert="horz" wrap="square" lIns="76200" tIns="38100" rIns="76200" bIns="381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71" b="0" i="0" u="none" strike="noStrike" kern="1200" cap="none" spc="0" normalizeH="0" baseline="0" noProof="0">
                <a:ln>
                  <a:noFill/>
                </a:ln>
                <a:solidFill>
                  <a:prstClr val="black"/>
                </a:solidFill>
                <a:effectLst/>
                <a:uLnTx/>
                <a:uFillTx/>
                <a:latin typeface="Segoe UI"/>
                <a:ea typeface="+mn-ea"/>
                <a:cs typeface="+mn-cs"/>
              </a:endParaRPr>
            </a:p>
          </p:txBody>
        </p:sp>
        <p:sp>
          <p:nvSpPr>
            <p:cNvPr id="71" name="Freeform 12">
              <a:extLst>
                <a:ext uri="{FF2B5EF4-FFF2-40B4-BE49-F238E27FC236}">
                  <a16:creationId xmlns:a16="http://schemas.microsoft.com/office/drawing/2014/main" id="{BF4D1D84-9655-4C45-A978-CA006AD8B217}"/>
                </a:ext>
              </a:extLst>
            </p:cNvPr>
            <p:cNvSpPr>
              <a:spLocks/>
            </p:cNvSpPr>
            <p:nvPr/>
          </p:nvSpPr>
          <p:spPr bwMode="auto">
            <a:xfrm>
              <a:off x="3225" y="2718"/>
              <a:ext cx="81" cy="73"/>
            </a:xfrm>
            <a:custGeom>
              <a:avLst/>
              <a:gdLst>
                <a:gd name="T0" fmla="*/ 75 w 110"/>
                <a:gd name="T1" fmla="*/ 82 h 98"/>
                <a:gd name="T2" fmla="*/ 75 w 110"/>
                <a:gd name="T3" fmla="*/ 82 h 98"/>
                <a:gd name="T4" fmla="*/ 45 w 110"/>
                <a:gd name="T5" fmla="*/ 60 h 98"/>
                <a:gd name="T6" fmla="*/ 19 w 110"/>
                <a:gd name="T7" fmla="*/ 32 h 98"/>
                <a:gd name="T8" fmla="*/ 0 w 110"/>
                <a:gd name="T9" fmla="*/ 0 h 98"/>
                <a:gd name="T10" fmla="*/ 71 w 110"/>
                <a:gd name="T11" fmla="*/ 0 h 98"/>
                <a:gd name="T12" fmla="*/ 77 w 110"/>
                <a:gd name="T13" fmla="*/ 26 h 98"/>
                <a:gd name="T14" fmla="*/ 85 w 110"/>
                <a:gd name="T15" fmla="*/ 51 h 98"/>
                <a:gd name="T16" fmla="*/ 96 w 110"/>
                <a:gd name="T17" fmla="*/ 76 h 98"/>
                <a:gd name="T18" fmla="*/ 110 w 110"/>
                <a:gd name="T19" fmla="*/ 98 h 98"/>
                <a:gd name="T20" fmla="*/ 75 w 110"/>
                <a:gd name="T21" fmla="*/ 82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98">
                  <a:moveTo>
                    <a:pt x="75" y="82"/>
                  </a:moveTo>
                  <a:lnTo>
                    <a:pt x="75" y="82"/>
                  </a:lnTo>
                  <a:cubicBezTo>
                    <a:pt x="64" y="76"/>
                    <a:pt x="54" y="68"/>
                    <a:pt x="45" y="60"/>
                  </a:cubicBezTo>
                  <a:cubicBezTo>
                    <a:pt x="36" y="52"/>
                    <a:pt x="27" y="42"/>
                    <a:pt x="19" y="32"/>
                  </a:cubicBezTo>
                  <a:cubicBezTo>
                    <a:pt x="12" y="22"/>
                    <a:pt x="5" y="11"/>
                    <a:pt x="0" y="0"/>
                  </a:cubicBezTo>
                  <a:lnTo>
                    <a:pt x="71" y="0"/>
                  </a:lnTo>
                  <a:cubicBezTo>
                    <a:pt x="72" y="8"/>
                    <a:pt x="74" y="17"/>
                    <a:pt x="77" y="26"/>
                  </a:cubicBezTo>
                  <a:cubicBezTo>
                    <a:pt x="79" y="34"/>
                    <a:pt x="82" y="43"/>
                    <a:pt x="85" y="51"/>
                  </a:cubicBezTo>
                  <a:cubicBezTo>
                    <a:pt x="88" y="60"/>
                    <a:pt x="92" y="68"/>
                    <a:pt x="96" y="76"/>
                  </a:cubicBezTo>
                  <a:cubicBezTo>
                    <a:pt x="100" y="84"/>
                    <a:pt x="104" y="91"/>
                    <a:pt x="110" y="98"/>
                  </a:cubicBezTo>
                  <a:cubicBezTo>
                    <a:pt x="98" y="94"/>
                    <a:pt x="86" y="89"/>
                    <a:pt x="75" y="82"/>
                  </a:cubicBezTo>
                  <a:close/>
                </a:path>
              </a:pathLst>
            </a:custGeom>
            <a:solidFill>
              <a:srgbClr val="D1D1D1"/>
            </a:solidFill>
            <a:ln w="0">
              <a:noFill/>
              <a:prstDash val="solid"/>
              <a:round/>
              <a:headEnd/>
              <a:tailEnd/>
            </a:ln>
          </p:spPr>
          <p:txBody>
            <a:bodyPr vert="horz" wrap="square" lIns="76200" tIns="38100" rIns="76200" bIns="381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71" b="0" i="0" u="none" strike="noStrike" kern="1200" cap="none" spc="0" normalizeH="0" baseline="0" noProof="0">
                <a:ln>
                  <a:noFill/>
                </a:ln>
                <a:solidFill>
                  <a:prstClr val="black"/>
                </a:solidFill>
                <a:effectLst/>
                <a:uLnTx/>
                <a:uFillTx/>
                <a:latin typeface="Segoe UI"/>
                <a:ea typeface="+mn-ea"/>
                <a:cs typeface="+mn-cs"/>
              </a:endParaRPr>
            </a:p>
          </p:txBody>
        </p:sp>
        <p:sp>
          <p:nvSpPr>
            <p:cNvPr id="72" name="Freeform 13">
              <a:extLst>
                <a:ext uri="{FF2B5EF4-FFF2-40B4-BE49-F238E27FC236}">
                  <a16:creationId xmlns:a16="http://schemas.microsoft.com/office/drawing/2014/main" id="{CEBE9A6C-E7DD-4266-A934-5CE699048D26}"/>
                </a:ext>
              </a:extLst>
            </p:cNvPr>
            <p:cNvSpPr>
              <a:spLocks/>
            </p:cNvSpPr>
            <p:nvPr/>
          </p:nvSpPr>
          <p:spPr bwMode="auto">
            <a:xfrm>
              <a:off x="3399" y="2718"/>
              <a:ext cx="82" cy="73"/>
            </a:xfrm>
            <a:custGeom>
              <a:avLst/>
              <a:gdLst>
                <a:gd name="T0" fmla="*/ 90 w 110"/>
                <a:gd name="T1" fmla="*/ 32 h 98"/>
                <a:gd name="T2" fmla="*/ 90 w 110"/>
                <a:gd name="T3" fmla="*/ 32 h 98"/>
                <a:gd name="T4" fmla="*/ 65 w 110"/>
                <a:gd name="T5" fmla="*/ 60 h 98"/>
                <a:gd name="T6" fmla="*/ 34 w 110"/>
                <a:gd name="T7" fmla="*/ 82 h 98"/>
                <a:gd name="T8" fmla="*/ 0 w 110"/>
                <a:gd name="T9" fmla="*/ 98 h 98"/>
                <a:gd name="T10" fmla="*/ 14 w 110"/>
                <a:gd name="T11" fmla="*/ 76 h 98"/>
                <a:gd name="T12" fmla="*/ 25 w 110"/>
                <a:gd name="T13" fmla="*/ 51 h 98"/>
                <a:gd name="T14" fmla="*/ 33 w 110"/>
                <a:gd name="T15" fmla="*/ 26 h 98"/>
                <a:gd name="T16" fmla="*/ 39 w 110"/>
                <a:gd name="T17" fmla="*/ 0 h 98"/>
                <a:gd name="T18" fmla="*/ 110 w 110"/>
                <a:gd name="T19" fmla="*/ 0 h 98"/>
                <a:gd name="T20" fmla="*/ 90 w 110"/>
                <a:gd name="T21" fmla="*/ 32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98">
                  <a:moveTo>
                    <a:pt x="90" y="32"/>
                  </a:moveTo>
                  <a:lnTo>
                    <a:pt x="90" y="32"/>
                  </a:lnTo>
                  <a:cubicBezTo>
                    <a:pt x="83" y="42"/>
                    <a:pt x="74" y="52"/>
                    <a:pt x="65" y="60"/>
                  </a:cubicBezTo>
                  <a:cubicBezTo>
                    <a:pt x="55" y="68"/>
                    <a:pt x="45" y="76"/>
                    <a:pt x="34" y="82"/>
                  </a:cubicBezTo>
                  <a:cubicBezTo>
                    <a:pt x="23" y="89"/>
                    <a:pt x="12" y="94"/>
                    <a:pt x="0" y="98"/>
                  </a:cubicBezTo>
                  <a:cubicBezTo>
                    <a:pt x="5" y="91"/>
                    <a:pt x="10" y="84"/>
                    <a:pt x="14" y="76"/>
                  </a:cubicBezTo>
                  <a:cubicBezTo>
                    <a:pt x="18" y="68"/>
                    <a:pt x="22" y="60"/>
                    <a:pt x="25" y="51"/>
                  </a:cubicBezTo>
                  <a:cubicBezTo>
                    <a:pt x="28" y="43"/>
                    <a:pt x="31" y="34"/>
                    <a:pt x="33" y="26"/>
                  </a:cubicBezTo>
                  <a:cubicBezTo>
                    <a:pt x="35" y="17"/>
                    <a:pt x="37" y="8"/>
                    <a:pt x="39" y="0"/>
                  </a:cubicBezTo>
                  <a:lnTo>
                    <a:pt x="110" y="0"/>
                  </a:lnTo>
                  <a:cubicBezTo>
                    <a:pt x="104" y="11"/>
                    <a:pt x="98" y="22"/>
                    <a:pt x="90" y="32"/>
                  </a:cubicBezTo>
                  <a:close/>
                </a:path>
              </a:pathLst>
            </a:custGeom>
            <a:solidFill>
              <a:srgbClr val="4850B5"/>
            </a:solidFill>
            <a:ln w="0">
              <a:noFill/>
              <a:prstDash val="solid"/>
              <a:round/>
              <a:headEnd/>
              <a:tailEnd/>
            </a:ln>
          </p:spPr>
          <p:txBody>
            <a:bodyPr vert="horz" wrap="square" lIns="76200" tIns="38100" rIns="76200" bIns="381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71" b="0" i="0" u="none" strike="noStrike" kern="1200" cap="none" spc="0" normalizeH="0" baseline="0" noProof="0">
                <a:ln>
                  <a:noFill/>
                </a:ln>
                <a:solidFill>
                  <a:prstClr val="black"/>
                </a:solidFill>
                <a:effectLst/>
                <a:uLnTx/>
                <a:uFillTx/>
                <a:latin typeface="Segoe UI"/>
                <a:ea typeface="+mn-ea"/>
                <a:cs typeface="+mn-cs"/>
              </a:endParaRPr>
            </a:p>
          </p:txBody>
        </p:sp>
      </p:grpSp>
      <p:pic>
        <p:nvPicPr>
          <p:cNvPr id="6146" name="Picture 2" descr="Samples of our second iteration of people emoji designs.">
            <a:extLst>
              <a:ext uri="{FF2B5EF4-FFF2-40B4-BE49-F238E27FC236}">
                <a16:creationId xmlns:a16="http://schemas.microsoft.com/office/drawing/2014/main" id="{BF832D7F-504E-43D4-AEBF-317022AED24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667" y="5335604"/>
            <a:ext cx="1095482" cy="821897"/>
          </a:xfrm>
          <a:prstGeom prst="rect">
            <a:avLst/>
          </a:prstGeom>
          <a:noFill/>
          <a:effectLst>
            <a:softEdge rad="127000"/>
          </a:effectLst>
          <a:extLst>
            <a:ext uri="{909E8E84-426E-40DD-AFC4-6F175D3DCCD1}">
              <a14:hiddenFill xmlns:a14="http://schemas.microsoft.com/office/drawing/2010/main">
                <a:solidFill>
                  <a:srgbClr val="FFFFFF"/>
                </a:solidFill>
              </a14:hiddenFill>
            </a:ext>
          </a:extLst>
        </p:spPr>
      </p:pic>
      <p:pic>
        <p:nvPicPr>
          <p:cNvPr id="106" name="Picture 105">
            <a:extLst>
              <a:ext uri="{FF2B5EF4-FFF2-40B4-BE49-F238E27FC236}">
                <a16:creationId xmlns:a16="http://schemas.microsoft.com/office/drawing/2014/main" id="{D7562E7A-64B6-4A86-A116-53256F2CB103}"/>
              </a:ext>
              <a:ext uri="{C183D7F6-B498-43B3-948B-1728B52AA6E4}">
                <adec:decorative xmlns:adec="http://schemas.microsoft.com/office/drawing/2017/decorative" val="1"/>
              </a:ext>
            </a:extLst>
          </p:cNvPr>
          <p:cNvPicPr>
            <a:picLocks noChangeAspect="1"/>
          </p:cNvPicPr>
          <p:nvPr/>
        </p:nvPicPr>
        <p:blipFill rotWithShape="1">
          <a:blip r:embed="rId5">
            <a:extLst>
              <a:ext uri="{28A0092B-C50C-407E-A947-70E740481C1C}">
                <a14:useLocalDpi xmlns:a14="http://schemas.microsoft.com/office/drawing/2010/main" val="0"/>
              </a:ext>
            </a:extLst>
          </a:blip>
          <a:srcRect t="-12764"/>
          <a:stretch/>
        </p:blipFill>
        <p:spPr>
          <a:xfrm>
            <a:off x="428919" y="3290677"/>
            <a:ext cx="1185284" cy="1185284"/>
          </a:xfrm>
          <a:prstGeom prst="ellipse">
            <a:avLst/>
          </a:prstGeom>
          <a:solidFill>
            <a:schemeClr val="bg1"/>
          </a:solidFill>
          <a:effectLst>
            <a:outerShdw blurRad="127000" algn="ctr" rotWithShape="0">
              <a:prstClr val="black">
                <a:alpha val="30000"/>
              </a:prstClr>
            </a:outerShdw>
          </a:effectLst>
        </p:spPr>
      </p:pic>
      <p:sp>
        <p:nvSpPr>
          <p:cNvPr id="107" name="Freeform 5">
            <a:extLst>
              <a:ext uri="{FF2B5EF4-FFF2-40B4-BE49-F238E27FC236}">
                <a16:creationId xmlns:a16="http://schemas.microsoft.com/office/drawing/2014/main" id="{65A4E0F4-6E81-469A-A172-0EA74F0CFAD3}"/>
              </a:ext>
              <a:ext uri="{C183D7F6-B498-43B3-948B-1728B52AA6E4}">
                <adec:decorative xmlns:adec="http://schemas.microsoft.com/office/drawing/2017/decorative" val="1"/>
              </a:ext>
            </a:extLst>
          </p:cNvPr>
          <p:cNvSpPr>
            <a:spLocks/>
          </p:cNvSpPr>
          <p:nvPr/>
        </p:nvSpPr>
        <p:spPr bwMode="auto">
          <a:xfrm>
            <a:off x="8649058" y="5724276"/>
            <a:ext cx="257969" cy="231510"/>
          </a:xfrm>
          <a:custGeom>
            <a:avLst/>
            <a:gdLst>
              <a:gd name="T0" fmla="*/ 211 w 262"/>
              <a:gd name="T1" fmla="*/ 130 h 235"/>
              <a:gd name="T2" fmla="*/ 211 w 262"/>
              <a:gd name="T3" fmla="*/ 130 h 235"/>
              <a:gd name="T4" fmla="*/ 125 w 262"/>
              <a:gd name="T5" fmla="*/ 216 h 235"/>
              <a:gd name="T6" fmla="*/ 144 w 262"/>
              <a:gd name="T7" fmla="*/ 235 h 235"/>
              <a:gd name="T8" fmla="*/ 262 w 262"/>
              <a:gd name="T9" fmla="*/ 117 h 235"/>
              <a:gd name="T10" fmla="*/ 145 w 262"/>
              <a:gd name="T11" fmla="*/ 0 h 235"/>
              <a:gd name="T12" fmla="*/ 126 w 262"/>
              <a:gd name="T13" fmla="*/ 18 h 235"/>
              <a:gd name="T14" fmla="*/ 211 w 262"/>
              <a:gd name="T15" fmla="*/ 104 h 235"/>
              <a:gd name="T16" fmla="*/ 0 w 262"/>
              <a:gd name="T17" fmla="*/ 104 h 235"/>
              <a:gd name="T18" fmla="*/ 0 w 262"/>
              <a:gd name="T19" fmla="*/ 130 h 235"/>
              <a:gd name="T20" fmla="*/ 211 w 262"/>
              <a:gd name="T21" fmla="*/ 130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2" h="235">
                <a:moveTo>
                  <a:pt x="211" y="130"/>
                </a:moveTo>
                <a:lnTo>
                  <a:pt x="211" y="130"/>
                </a:lnTo>
                <a:lnTo>
                  <a:pt x="125" y="216"/>
                </a:lnTo>
                <a:lnTo>
                  <a:pt x="144" y="235"/>
                </a:lnTo>
                <a:lnTo>
                  <a:pt x="262" y="117"/>
                </a:lnTo>
                <a:lnTo>
                  <a:pt x="145" y="0"/>
                </a:lnTo>
                <a:lnTo>
                  <a:pt x="126" y="18"/>
                </a:lnTo>
                <a:lnTo>
                  <a:pt x="211" y="104"/>
                </a:lnTo>
                <a:lnTo>
                  <a:pt x="0" y="104"/>
                </a:lnTo>
                <a:lnTo>
                  <a:pt x="0" y="130"/>
                </a:lnTo>
                <a:lnTo>
                  <a:pt x="211" y="130"/>
                </a:lnTo>
                <a:close/>
              </a:path>
            </a:pathLst>
          </a:custGeom>
          <a:solidFill>
            <a:srgbClr val="4850B5"/>
          </a:solidFill>
          <a:ln w="0">
            <a:noFill/>
            <a:prstDash val="solid"/>
            <a:round/>
            <a:headEnd/>
            <a:tailEnd/>
          </a:ln>
        </p:spPr>
        <p:txBody>
          <a:bodyPr vert="horz" wrap="square" lIns="76200" tIns="38100" rIns="76200" bIns="381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71" b="0" i="0" u="none" strike="noStrike" kern="1200" cap="none" spc="0" normalizeH="0" baseline="0" noProof="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143199996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1000"/>
                                        <p:tgtEl>
                                          <p:spTgt spid="24"/>
                                        </p:tgtEl>
                                      </p:cBhvr>
                                    </p:animEffect>
                                    <p:anim calcmode="lin" valueType="num">
                                      <p:cBhvr>
                                        <p:cTn id="8" dur="1000" fill="hold"/>
                                        <p:tgtEl>
                                          <p:spTgt spid="24"/>
                                        </p:tgtEl>
                                        <p:attrNameLst>
                                          <p:attrName>ppt_x</p:attrName>
                                        </p:attrNameLst>
                                      </p:cBhvr>
                                      <p:tavLst>
                                        <p:tav tm="0">
                                          <p:val>
                                            <p:strVal val="#ppt_x"/>
                                          </p:val>
                                        </p:tav>
                                        <p:tav tm="100000">
                                          <p:val>
                                            <p:strVal val="#ppt_x"/>
                                          </p:val>
                                        </p:tav>
                                      </p:tavLst>
                                    </p:anim>
                                    <p:anim calcmode="lin" valueType="num">
                                      <p:cBhvr>
                                        <p:cTn id="9"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31"/>
                                        </p:tgtEl>
                                        <p:attrNameLst>
                                          <p:attrName>style.visibility</p:attrName>
                                        </p:attrNameLst>
                                      </p:cBhvr>
                                      <p:to>
                                        <p:strVal val="visible"/>
                                      </p:to>
                                    </p:set>
                                    <p:animEffect transition="in" filter="fade">
                                      <p:cBhvr>
                                        <p:cTn id="14" dur="1000"/>
                                        <p:tgtEl>
                                          <p:spTgt spid="131"/>
                                        </p:tgtEl>
                                      </p:cBhvr>
                                    </p:animEffect>
                                    <p:anim calcmode="lin" valueType="num">
                                      <p:cBhvr>
                                        <p:cTn id="15" dur="1000" fill="hold"/>
                                        <p:tgtEl>
                                          <p:spTgt spid="131"/>
                                        </p:tgtEl>
                                        <p:attrNameLst>
                                          <p:attrName>ppt_x</p:attrName>
                                        </p:attrNameLst>
                                      </p:cBhvr>
                                      <p:tavLst>
                                        <p:tav tm="0">
                                          <p:val>
                                            <p:strVal val="#ppt_x"/>
                                          </p:val>
                                        </p:tav>
                                        <p:tav tm="100000">
                                          <p:val>
                                            <p:strVal val="#ppt_x"/>
                                          </p:val>
                                        </p:tav>
                                      </p:tavLst>
                                    </p:anim>
                                    <p:anim calcmode="lin" valueType="num">
                                      <p:cBhvr>
                                        <p:cTn id="16" dur="1000" fill="hold"/>
                                        <p:tgtEl>
                                          <p:spTgt spid="13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 grpId="0"/>
    </p:bldLst>
  </p:timing>
</p:sld>
</file>

<file path=ppt/theme/theme1.xml><?xml version="1.0" encoding="utf-8"?>
<a:theme xmlns:a="http://schemas.openxmlformats.org/drawingml/2006/main" name="White template">
  <a:themeElements>
    <a:clrScheme name="Custom 7">
      <a:dk1>
        <a:srgbClr val="000000"/>
      </a:dk1>
      <a:lt1>
        <a:srgbClr val="FFFFFF"/>
      </a:lt1>
      <a:dk2>
        <a:srgbClr val="34258E"/>
      </a:dk2>
      <a:lt2>
        <a:srgbClr val="F1F2F1"/>
      </a:lt2>
      <a:accent1>
        <a:srgbClr val="5C5AD4"/>
      </a:accent1>
      <a:accent2>
        <a:srgbClr val="34258E"/>
      </a:accent2>
      <a:accent3>
        <a:srgbClr val="9EA1FC"/>
      </a:accent3>
      <a:accent4>
        <a:srgbClr val="D1D2D1"/>
      </a:accent4>
      <a:accent5>
        <a:srgbClr val="727372"/>
      </a:accent5>
      <a:accent6>
        <a:srgbClr val="000000"/>
      </a:accent6>
      <a:hlink>
        <a:srgbClr val="5C5AD4"/>
      </a:hlink>
      <a:folHlink>
        <a:srgbClr val="5C5A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Teams_Template_v04.potx" id="{B5F62A66-05CE-4446-94FC-3762AE71D75B}" vid="{37E6A9CF-A013-467B-BD2C-FDFF29AB7313}"/>
    </a:ext>
  </a:extLst>
</a:theme>
</file>

<file path=ppt/theme/theme2.xml><?xml version="1.0" encoding="utf-8"?>
<a:theme xmlns:a="http://schemas.openxmlformats.org/drawingml/2006/main" name="Microsoft Teams Template">
  <a:themeElements>
    <a:clrScheme name="Microsoft Teams">
      <a:dk1>
        <a:srgbClr val="000000"/>
      </a:dk1>
      <a:lt1>
        <a:srgbClr val="FFFFFF"/>
      </a:lt1>
      <a:dk2>
        <a:srgbClr val="243A5E"/>
      </a:dk2>
      <a:lt2>
        <a:srgbClr val="F1F2F1"/>
      </a:lt2>
      <a:accent1>
        <a:srgbClr val="5C5AD4"/>
      </a:accent1>
      <a:accent2>
        <a:srgbClr val="34258E"/>
      </a:accent2>
      <a:accent3>
        <a:srgbClr val="9EA1FC"/>
      </a:accent3>
      <a:accent4>
        <a:srgbClr val="D1D2D1"/>
      </a:accent4>
      <a:accent5>
        <a:srgbClr val="727372"/>
      </a:accent5>
      <a:accent6>
        <a:srgbClr val="000000"/>
      </a:accent6>
      <a:hlink>
        <a:srgbClr val="FBADA4"/>
      </a:hlink>
      <a:folHlink>
        <a:srgbClr val="7ACDFE"/>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Security_BrandTemplate_v10.potx" id="{FA44F287-60BB-48C7-B80C-62BD5504555E}" vid="{676AD5CD-2562-4982-A575-5107351C6BEE}"/>
    </a:ext>
  </a:extLst>
</a:theme>
</file>

<file path=ppt/theme/theme3.xml><?xml version="1.0" encoding="utf-8"?>
<a:theme xmlns:a="http://schemas.openxmlformats.org/drawingml/2006/main" name="LIGHT GRAY TEMPLATE">
  <a:themeElements>
    <a:clrScheme name="Custom 3">
      <a:dk1>
        <a:srgbClr val="1A1A1A"/>
      </a:dk1>
      <a:lt1>
        <a:srgbClr val="FFFFFF"/>
      </a:lt1>
      <a:dk2>
        <a:srgbClr val="0D0D0D"/>
      </a:dk2>
      <a:lt2>
        <a:srgbClr val="E6E6E6"/>
      </a:lt2>
      <a:accent1>
        <a:srgbClr val="0078D4"/>
      </a:accent1>
      <a:accent2>
        <a:srgbClr val="243A5E"/>
      </a:accent2>
      <a:accent3>
        <a:srgbClr val="50E6FF"/>
      </a:accent3>
      <a:accent4>
        <a:srgbClr val="515251"/>
      </a:accent4>
      <a:accent5>
        <a:srgbClr val="737373"/>
      </a:accent5>
      <a:accent6>
        <a:srgbClr val="D2D2D2"/>
      </a:accent6>
      <a:hlink>
        <a:srgbClr val="0076D3"/>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rosft365_PowerPoint_template_Feb2020_BC" id="{8B530116-1539-874A-951A-1C404D843E07}" vid="{E4596DA4-6C73-3D44-BAD3-1699CE9C9022}"/>
    </a:ext>
  </a:extLst>
</a:theme>
</file>

<file path=ppt/theme/theme4.xml><?xml version="1.0" encoding="utf-8"?>
<a:theme xmlns:a="http://schemas.openxmlformats.org/drawingml/2006/main" name="2_Office Theme">
  <a:themeElements>
    <a:clrScheme name="Microsoft Teams">
      <a:dk1>
        <a:sysClr val="windowText" lastClr="000000"/>
      </a:dk1>
      <a:lt1>
        <a:sysClr val="window" lastClr="FFFFFF"/>
      </a:lt1>
      <a:dk2>
        <a:srgbClr val="44546A"/>
      </a:dk2>
      <a:lt2>
        <a:srgbClr val="F2F2F2"/>
      </a:lt2>
      <a:accent1>
        <a:srgbClr val="5D5BD4"/>
      </a:accent1>
      <a:accent2>
        <a:srgbClr val="9FA2FC"/>
      </a:accent2>
      <a:accent3>
        <a:srgbClr val="35258F"/>
      </a:accent3>
      <a:accent4>
        <a:srgbClr val="D2D2D2"/>
      </a:accent4>
      <a:accent5>
        <a:srgbClr val="737373"/>
      </a:accent5>
      <a:accent6>
        <a:srgbClr val="107C10"/>
      </a:accent6>
      <a:hlink>
        <a:srgbClr val="5D5BD4"/>
      </a:hlink>
      <a:folHlink>
        <a:srgbClr val="5D5BD4"/>
      </a:folHlink>
    </a:clrScheme>
    <a:fontScheme name="Custom 7">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1_LIGHT GRAY TEMPLATE">
  <a:themeElements>
    <a:clrScheme name="Custom 3">
      <a:dk1>
        <a:srgbClr val="1A1A1A"/>
      </a:dk1>
      <a:lt1>
        <a:srgbClr val="FFFFFF"/>
      </a:lt1>
      <a:dk2>
        <a:srgbClr val="0D0D0D"/>
      </a:dk2>
      <a:lt2>
        <a:srgbClr val="E6E6E6"/>
      </a:lt2>
      <a:accent1>
        <a:srgbClr val="0078D4"/>
      </a:accent1>
      <a:accent2>
        <a:srgbClr val="243A5E"/>
      </a:accent2>
      <a:accent3>
        <a:srgbClr val="50E6FF"/>
      </a:accent3>
      <a:accent4>
        <a:srgbClr val="515251"/>
      </a:accent4>
      <a:accent5>
        <a:srgbClr val="737373"/>
      </a:accent5>
      <a:accent6>
        <a:srgbClr val="D2D2D2"/>
      </a:accent6>
      <a:hlink>
        <a:srgbClr val="0076D3"/>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rosft365_PowerPoint_template_Feb2020_BC" id="{8B530116-1539-874A-951A-1C404D843E07}" vid="{E4596DA4-6C73-3D44-BAD3-1699CE9C9022}"/>
    </a:ext>
  </a:extLst>
</a:theme>
</file>

<file path=ppt/theme/theme6.xml><?xml version="1.0" encoding="utf-8"?>
<a:theme xmlns:a="http://schemas.openxmlformats.org/drawingml/2006/main" name="Microsoft 365 Template">
  <a:themeElements>
    <a:clrScheme name="Custom 33">
      <a:dk1>
        <a:srgbClr val="000000"/>
      </a:dk1>
      <a:lt1>
        <a:srgbClr val="FFFFFF"/>
      </a:lt1>
      <a:dk2>
        <a:srgbClr val="243A5E"/>
      </a:dk2>
      <a:lt2>
        <a:srgbClr val="E6E6E6"/>
      </a:lt2>
      <a:accent1>
        <a:srgbClr val="0078D4"/>
      </a:accent1>
      <a:accent2>
        <a:srgbClr val="243A5E"/>
      </a:accent2>
      <a:accent3>
        <a:srgbClr val="50E6FF"/>
      </a:accent3>
      <a:accent4>
        <a:srgbClr val="274B47"/>
      </a:accent4>
      <a:accent5>
        <a:srgbClr val="3B2E58"/>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3291_June2019_CorporateStrategy_Template_2019_Cool_ReadyToUse_Final" id="{724A0421-D3A6-4986-BBF4-21E52F9F9828}" vid="{3B241741-D921-46D0-A42F-E55E8D816862}"/>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0</TotalTime>
  <Words>948</Words>
  <Application>Microsoft Office PowerPoint</Application>
  <PresentationFormat>Widescreen</PresentationFormat>
  <Paragraphs>141</Paragraphs>
  <Slides>11</Slides>
  <Notes>11</Notes>
  <HiddenSlides>1</HiddenSlides>
  <MMClips>1</MMClips>
  <ScaleCrop>false</ScaleCrop>
  <HeadingPairs>
    <vt:vector size="6" baseType="variant">
      <vt:variant>
        <vt:lpstr>Fonts Used</vt:lpstr>
      </vt:variant>
      <vt:variant>
        <vt:i4>9</vt:i4>
      </vt:variant>
      <vt:variant>
        <vt:lpstr>Theme</vt:lpstr>
      </vt:variant>
      <vt:variant>
        <vt:i4>6</vt:i4>
      </vt:variant>
      <vt:variant>
        <vt:lpstr>Slide Titles</vt:lpstr>
      </vt:variant>
      <vt:variant>
        <vt:i4>11</vt:i4>
      </vt:variant>
    </vt:vector>
  </HeadingPairs>
  <TitlesOfParts>
    <vt:vector size="26" baseType="lpstr">
      <vt:lpstr>Arial</vt:lpstr>
      <vt:lpstr>Calibri</vt:lpstr>
      <vt:lpstr>Community</vt:lpstr>
      <vt:lpstr>Consolas</vt:lpstr>
      <vt:lpstr>Myriad Set Pro Thin</vt:lpstr>
      <vt:lpstr>Segoe UI</vt:lpstr>
      <vt:lpstr>Segoe UI Semibold</vt:lpstr>
      <vt:lpstr>Times New Roman</vt:lpstr>
      <vt:lpstr>Wingdings</vt:lpstr>
      <vt:lpstr>White template</vt:lpstr>
      <vt:lpstr>Microsoft Teams Template</vt:lpstr>
      <vt:lpstr>LIGHT GRAY TEMPLATE</vt:lpstr>
      <vt:lpstr>2_Office Theme</vt:lpstr>
      <vt:lpstr>1_LIGHT GRAY TEMPLATE</vt:lpstr>
      <vt:lpstr>Microsoft 365 Template</vt:lpstr>
      <vt:lpstr>Re-thinking Employee Engagement</vt:lpstr>
      <vt:lpstr>  Raise your hand ✋  If you or someone you know has recently talked about or is in the process of looking for a new job.</vt:lpstr>
      <vt:lpstr>The Driving Force for any Business is its People</vt:lpstr>
      <vt:lpstr>The Dilemma</vt:lpstr>
      <vt:lpstr>Top 3 Contributors to Employee Engagement</vt:lpstr>
      <vt:lpstr>Organizations Must Quickly Adapt</vt:lpstr>
      <vt:lpstr>What area of employee engagement are you focused on most right now?</vt:lpstr>
      <vt:lpstr>What is an employee experience platform (EXP)​ A digital platform that helps organizations create a thriving culture  with engaged employees and inspiring leaders</vt:lpstr>
      <vt:lpstr>MW | Collaborative Apps | HR | 01 &amp; 02</vt:lpstr>
      <vt:lpstr>MW | Collaborative Apps | HR | 03 &amp; 04</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dc:description/>
  <cp:lastModifiedBy/>
  <cp:revision>1</cp:revision>
  <dcterms:created xsi:type="dcterms:W3CDTF">2022-03-03T17:01:27Z</dcterms:created>
  <dcterms:modified xsi:type="dcterms:W3CDTF">2022-03-03T17:02:12Z</dcterms:modified>
</cp:coreProperties>
</file>